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1614-0FD4-46A5-8634-15657719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5A4C7-6140-4574-B234-AB9385F4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8498-ECE9-42B9-A185-43A6E67D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3943-C9AD-4D65-8B24-8C4CB994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C2D2-09F3-40B1-BA1D-88E66687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682-8A94-49F6-8B6D-BAA0890F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909EB-D595-4F44-8335-C3E7D87C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9B96-6EAE-4CFF-9E9E-4451B9C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F89C-D77F-478B-9904-CD7F753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424D-D36F-4A73-B1E6-88711A5A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FF70E-21CC-4EEC-A748-57D00FA0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B942-413F-4D6A-8507-CE6F448B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C4491-FCE8-4753-BBDA-810C8187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5DAF-DBEF-438C-9DA4-2F60FBE7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FAA4-61D3-43B6-ACCC-D40D14BE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0688-4F74-42B5-AF7B-5962827B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CA27-24EB-4AED-AA5D-54B77231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FAB6-C4A0-4F21-9862-011BA712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6B55-4A05-4F6E-BF0F-CC726F09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0084-BAA3-43C0-A709-0E528C94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7F5-C88F-41E4-A065-F11B80E1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EA46-0D7E-43AC-9D10-122D7C94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392B-98BE-4393-BBE3-ABBAFCC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8818-E4A5-4423-973B-2F9C2612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1569-7D88-4458-9FCC-B7A07D57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9315-FD00-4E7D-B699-4917465B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40D8-D00C-4C05-82D7-69200E2FB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E301B-AFB1-4FF0-ABDB-7D8EC828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428-A992-4DD5-91D9-66CF2CC9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B4F10-2F34-46F5-BCD5-E913F7C8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9D46-E3BE-4092-894C-538F6971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8473-02D0-4942-87E5-3ECEF761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E6B69-8B69-43BD-BC92-7A35F16F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E253-7DEE-48F4-AF98-A94F5786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27FD2-047E-443B-B08E-D4A16C5F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EF870-AC3D-4A40-B823-A1DBCD22F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3091F-8E59-410C-AC2B-2B80E408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F2566-2762-4D64-A0B2-90320D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1E76-E13A-48BE-AF3D-FA85E81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374-5035-42DD-BBDA-BF29B164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C14FD-1C5F-49F6-9931-5E3F0ED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FDC02-95AC-490D-AD07-9A1F0A0B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5011-8640-480F-B456-04F5E37E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19B59-8963-4586-874C-D78677B4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7831-6FDE-4523-B2C9-B4339A06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FCF6-00D2-467F-A85C-5923FBE7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CF3E-1121-4331-B864-3CC3308D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9E02-9BFE-460C-B4BF-FB3279F2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43DC4-72B1-429C-913D-8FA8B9DEB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F77B-E0EC-4F3B-94A5-0F0CD6F7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2A21-D4F0-4D1C-AC17-647AC5E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D4D0-E7C6-4258-B84A-29337C63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8472-6ADD-435E-855F-56088866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28076-6DA7-4FB4-9F7F-BE4E86EB5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B6AA-D017-44DD-B604-D2D26A69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9CFB-AEE9-4F91-A798-EA7B7F9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9E392-756D-40BD-8E55-7E5B3A5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2B40-6CA3-4C95-AED5-8E738D4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69680-16A1-482E-B5E4-3772E6CF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FB0F-ED70-4399-8F0F-FDFBE2A6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CC9F-1E2B-4AD6-BD0A-328E7DA6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C0F6-2D7F-4319-A94E-1B0AE5CDCF5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B8B4-0A9D-4832-997E-BA80681A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6CAC-8E8F-4231-B83C-8FB772F08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AEE0-8566-41CB-8BE3-510A0DD5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55E18-95BE-45B8-9229-8E2382D06389}"/>
              </a:ext>
            </a:extLst>
          </p:cNvPr>
          <p:cNvGrpSpPr/>
          <p:nvPr/>
        </p:nvGrpSpPr>
        <p:grpSpPr>
          <a:xfrm>
            <a:off x="29373" y="1297133"/>
            <a:ext cx="4797823" cy="4165542"/>
            <a:chOff x="-1178068" y="1346229"/>
            <a:chExt cx="4797823" cy="41655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A37F17-6230-4932-BB6C-EE537A58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78068" y="1346229"/>
              <a:ext cx="4745425" cy="416554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D39066-C163-434E-BEC5-6AE119FD8322}"/>
                </a:ext>
              </a:extLst>
            </p:cNvPr>
            <p:cNvSpPr/>
            <p:nvPr/>
          </p:nvSpPr>
          <p:spPr>
            <a:xfrm>
              <a:off x="1856455" y="4422510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D9FC7B-822B-42D9-BB9D-33A39DCE3CEB}"/>
              </a:ext>
            </a:extLst>
          </p:cNvPr>
          <p:cNvGrpSpPr/>
          <p:nvPr/>
        </p:nvGrpSpPr>
        <p:grpSpPr>
          <a:xfrm>
            <a:off x="3441287" y="1241900"/>
            <a:ext cx="4861956" cy="4218487"/>
            <a:chOff x="3441287" y="1346997"/>
            <a:chExt cx="4799163" cy="41640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601B72-1A37-4518-9982-395030430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287" y="1346997"/>
              <a:ext cx="4743676" cy="416400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758B2-98F8-4A9C-98B7-7852AF971586}"/>
                </a:ext>
              </a:extLst>
            </p:cNvPr>
            <p:cNvSpPr/>
            <p:nvPr/>
          </p:nvSpPr>
          <p:spPr>
            <a:xfrm>
              <a:off x="6477150" y="4353596"/>
              <a:ext cx="1763300" cy="672824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5C2F25-76C2-4359-B673-B958F93D51DB}"/>
              </a:ext>
            </a:extLst>
          </p:cNvPr>
          <p:cNvGrpSpPr/>
          <p:nvPr/>
        </p:nvGrpSpPr>
        <p:grpSpPr>
          <a:xfrm>
            <a:off x="7183873" y="1157927"/>
            <a:ext cx="4584712" cy="4451211"/>
            <a:chOff x="3552437" y="-49095"/>
            <a:chExt cx="7063686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5E8E8B-8673-4692-B3A0-F66C3FEF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2437" y="-49095"/>
              <a:ext cx="7063686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628071-9CAC-44B0-B572-B209E7F21690}"/>
                </a:ext>
              </a:extLst>
            </p:cNvPr>
            <p:cNvSpPr/>
            <p:nvPr/>
          </p:nvSpPr>
          <p:spPr>
            <a:xfrm>
              <a:off x="7879796" y="4903393"/>
              <a:ext cx="2687968" cy="1107713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51207C-28B3-48E4-9449-854C05E28D37}"/>
              </a:ext>
            </a:extLst>
          </p:cNvPr>
          <p:cNvSpPr txBox="1"/>
          <p:nvPr/>
        </p:nvSpPr>
        <p:spPr>
          <a:xfrm>
            <a:off x="2064550" y="738248"/>
            <a:ext cx="634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Condensed" panose="020B0606040200020203" pitchFamily="34" charset="0"/>
              </a:rPr>
              <a:t>Incorrect</a:t>
            </a:r>
            <a:r>
              <a:rPr lang="en-US" sz="2400" dirty="0">
                <a:latin typeface="Segoe Condensed" panose="020B0606040200020203" pitchFamily="34" charset="0"/>
              </a:rPr>
              <a:t> ways of wiring a potentiometer to an Arduino</a:t>
            </a:r>
          </a:p>
        </p:txBody>
      </p:sp>
    </p:spTree>
    <p:extLst>
      <p:ext uri="{BB962C8B-B14F-4D97-AF65-F5344CB8AC3E}">
        <p14:creationId xmlns:p14="http://schemas.microsoft.com/office/powerpoint/2010/main" val="91696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4</cp:revision>
  <dcterms:created xsi:type="dcterms:W3CDTF">2020-04-15T21:51:04Z</dcterms:created>
  <dcterms:modified xsi:type="dcterms:W3CDTF">2020-04-16T00:15:12Z</dcterms:modified>
</cp:coreProperties>
</file>