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1614-0FD4-46A5-8634-15657719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A4C7-6140-4574-B234-AB9385F4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8498-ECE9-42B9-A185-43A6E67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3943-C9AD-4D65-8B24-8C4CB994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C2D2-09F3-40B1-BA1D-88E66687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682-8A94-49F6-8B6D-BAA0890F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909EB-D595-4F44-8335-C3E7D87C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B96-6EAE-4CFF-9E9E-4451B9C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F89C-D77F-478B-9904-CD7F753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424D-D36F-4A73-B1E6-88711A5A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FF70E-21CC-4EEC-A748-57D00FA0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B942-413F-4D6A-8507-CE6F448B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4491-FCE8-4753-BBDA-810C8187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5DAF-DBEF-438C-9DA4-2F60FBE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FAA4-61D3-43B6-ACCC-D40D14BE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0688-4F74-42B5-AF7B-5962827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CA27-24EB-4AED-AA5D-54B77231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FAB6-C4A0-4F21-9862-011BA712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6B55-4A05-4F6E-BF0F-CC726F09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0084-BAA3-43C0-A709-0E528C94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7F5-C88F-41E4-A065-F11B80E1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EA46-0D7E-43AC-9D10-122D7C94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392B-98BE-4393-BBE3-ABBAFCC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8818-E4A5-4423-973B-2F9C2612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1569-7D88-4458-9FCC-B7A07D5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9315-FD00-4E7D-B699-4917465B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40D8-D00C-4C05-82D7-69200E2FB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E301B-AFB1-4FF0-ABDB-7D8EC828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428-A992-4DD5-91D9-66CF2CC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4F10-2F34-46F5-BCD5-E913F7C8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9D46-E3BE-4092-894C-538F6971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473-02D0-4942-87E5-3ECEF761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6B69-8B69-43BD-BC92-7A35F16F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E253-7DEE-48F4-AF98-A94F5786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27FD2-047E-443B-B08E-D4A16C5F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EF870-AC3D-4A40-B823-A1DBCD22F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3091F-8E59-410C-AC2B-2B80E408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2566-2762-4D64-A0B2-90320D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1E76-E13A-48BE-AF3D-FA85E81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374-5035-42DD-BBDA-BF29B16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C14FD-1C5F-49F6-9931-5E3F0ED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DC02-95AC-490D-AD07-9A1F0A0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5011-8640-480F-B456-04F5E37E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19B59-8963-4586-874C-D78677B4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7831-6FDE-4523-B2C9-B4339A0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FCF6-00D2-467F-A85C-5923FBE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CF3E-1121-4331-B864-3CC3308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9E02-9BFE-460C-B4BF-FB3279F2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3DC4-72B1-429C-913D-8FA8B9DE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F77B-E0EC-4F3B-94A5-0F0CD6F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2A21-D4F0-4D1C-AC17-647AC5E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D4D0-E7C6-4258-B84A-29337C6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472-6ADD-435E-855F-5608886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8076-6DA7-4FB4-9F7F-BE4E86EB5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B6AA-D017-44DD-B604-D2D26A69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9CFB-AEE9-4F91-A798-EA7B7F9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E392-756D-40BD-8E55-7E5B3A5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2B40-6CA3-4C95-AED5-8E738D4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69680-16A1-482E-B5E4-3772E6CF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FB0F-ED70-4399-8F0F-FDFBE2A6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CC9F-1E2B-4AD6-BD0A-328E7DA6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C0F6-2D7F-4319-A94E-1B0AE5CDCF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B8B4-0A9D-4832-997E-BA80681A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6CAC-8E8F-4231-B83C-8FB772F08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55E18-95BE-45B8-9229-8E2382D06389}"/>
              </a:ext>
            </a:extLst>
          </p:cNvPr>
          <p:cNvGrpSpPr/>
          <p:nvPr/>
        </p:nvGrpSpPr>
        <p:grpSpPr>
          <a:xfrm>
            <a:off x="29373" y="1297133"/>
            <a:ext cx="4797823" cy="4165542"/>
            <a:chOff x="-1178068" y="1346229"/>
            <a:chExt cx="4797823" cy="41655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8068" y="1346229"/>
              <a:ext cx="4745425" cy="416554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39066-C163-434E-BEC5-6AE119FD8322}"/>
                </a:ext>
              </a:extLst>
            </p:cNvPr>
            <p:cNvSpPr/>
            <p:nvPr/>
          </p:nvSpPr>
          <p:spPr>
            <a:xfrm>
              <a:off x="1856455" y="4422510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9FC7B-822B-42D9-BB9D-33A39DCE3CEB}"/>
              </a:ext>
            </a:extLst>
          </p:cNvPr>
          <p:cNvGrpSpPr/>
          <p:nvPr/>
        </p:nvGrpSpPr>
        <p:grpSpPr>
          <a:xfrm>
            <a:off x="3441287" y="1241900"/>
            <a:ext cx="4861956" cy="4218487"/>
            <a:chOff x="3441287" y="1346997"/>
            <a:chExt cx="4799163" cy="41640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287" y="1346997"/>
              <a:ext cx="4743676" cy="41640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758B2-98F8-4A9C-98B7-7852AF971586}"/>
                </a:ext>
              </a:extLst>
            </p:cNvPr>
            <p:cNvSpPr/>
            <p:nvPr/>
          </p:nvSpPr>
          <p:spPr>
            <a:xfrm>
              <a:off x="6477150" y="4353596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7183873" y="1157927"/>
            <a:ext cx="4584712" cy="4451211"/>
            <a:chOff x="3552437" y="-49095"/>
            <a:chExt cx="7063686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437" y="-49095"/>
              <a:ext cx="7063686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6" y="4903393"/>
              <a:ext cx="2687968" cy="1107713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2064550" y="738248"/>
            <a:ext cx="634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Incorrect</a:t>
            </a:r>
            <a:r>
              <a:rPr lang="en-US" sz="24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</p:spTree>
    <p:extLst>
      <p:ext uri="{BB962C8B-B14F-4D97-AF65-F5344CB8AC3E}">
        <p14:creationId xmlns:p14="http://schemas.microsoft.com/office/powerpoint/2010/main" val="91696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55E18-95BE-45B8-9229-8E2382D06389}"/>
              </a:ext>
            </a:extLst>
          </p:cNvPr>
          <p:cNvGrpSpPr/>
          <p:nvPr/>
        </p:nvGrpSpPr>
        <p:grpSpPr>
          <a:xfrm>
            <a:off x="29373" y="1446835"/>
            <a:ext cx="4797823" cy="2968585"/>
            <a:chOff x="-1178068" y="2126749"/>
            <a:chExt cx="4797823" cy="2968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37" b="26203"/>
            <a:stretch/>
          </p:blipFill>
          <p:spPr>
            <a:xfrm>
              <a:off x="-1178068" y="2126749"/>
              <a:ext cx="4745425" cy="229348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39066-C163-434E-BEC5-6AE119FD8322}"/>
                </a:ext>
              </a:extLst>
            </p:cNvPr>
            <p:cNvSpPr/>
            <p:nvPr/>
          </p:nvSpPr>
          <p:spPr>
            <a:xfrm>
              <a:off x="1856455" y="4422510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9FC7B-822B-42D9-BB9D-33A39DCE3CEB}"/>
              </a:ext>
            </a:extLst>
          </p:cNvPr>
          <p:cNvGrpSpPr/>
          <p:nvPr/>
        </p:nvGrpSpPr>
        <p:grpSpPr>
          <a:xfrm>
            <a:off x="3441287" y="1444547"/>
            <a:ext cx="4861956" cy="2894100"/>
            <a:chOff x="3441287" y="2169698"/>
            <a:chExt cx="4799163" cy="285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57" r="26811" b="25821"/>
            <a:stretch/>
          </p:blipFill>
          <p:spPr>
            <a:xfrm>
              <a:off x="3441287" y="2169698"/>
              <a:ext cx="3471871" cy="226612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758B2-98F8-4A9C-98B7-7852AF971586}"/>
                </a:ext>
              </a:extLst>
            </p:cNvPr>
            <p:cNvSpPr/>
            <p:nvPr/>
          </p:nvSpPr>
          <p:spPr>
            <a:xfrm>
              <a:off x="6477150" y="4353596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7183873" y="1442262"/>
            <a:ext cx="3280185" cy="3018243"/>
            <a:chOff x="3552437" y="1360886"/>
            <a:chExt cx="5053796" cy="46502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59" r="30221" b="27813"/>
            <a:stretch/>
          </p:blipFill>
          <p:spPr>
            <a:xfrm>
              <a:off x="3552437" y="1360886"/>
              <a:ext cx="4928980" cy="35406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5" y="4903393"/>
              <a:ext cx="726438" cy="1107712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535693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E1E62-7BCC-4D3C-ADA5-57BDA8E2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7003" y="2882162"/>
            <a:ext cx="3356658" cy="1718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4E158-0567-45D8-AF58-6A0ABE07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30907" y="5151826"/>
            <a:ext cx="3522562" cy="180370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D2973B-A62C-44FE-9D56-84A1B64DED60}"/>
              </a:ext>
            </a:extLst>
          </p:cNvPr>
          <p:cNvGrpSpPr/>
          <p:nvPr/>
        </p:nvGrpSpPr>
        <p:grpSpPr>
          <a:xfrm>
            <a:off x="7969091" y="3848389"/>
            <a:ext cx="2748107" cy="2527139"/>
            <a:chOff x="10397215" y="1134146"/>
            <a:chExt cx="3396907" cy="312377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BED126-08C2-4044-8442-D1A9D3247D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5A106B-1650-4EC0-A8A8-F2485C268E8F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81A90F-2171-4453-BE2A-FBA123F06B2C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D80A7C-1D2B-45D4-B5C5-6E0DE1367448}"/>
                </a:ext>
              </a:extLst>
            </p:cNvPr>
            <p:cNvSpPr txBox="1"/>
            <p:nvPr/>
          </p:nvSpPr>
          <p:spPr>
            <a:xfrm>
              <a:off x="10469502" y="1807802"/>
              <a:ext cx="416061" cy="2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5A98E9-9485-4751-903F-86B32C5C770B}"/>
                </a:ext>
              </a:extLst>
            </p:cNvPr>
            <p:cNvSpPr txBox="1"/>
            <p:nvPr/>
          </p:nvSpPr>
          <p:spPr>
            <a:xfrm>
              <a:off x="10464058" y="2978081"/>
              <a:ext cx="416061" cy="2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85604F-184E-4ECC-87AB-339DB04275A2}"/>
                </a:ext>
              </a:extLst>
            </p:cNvPr>
            <p:cNvSpPr/>
            <p:nvPr/>
          </p:nvSpPr>
          <p:spPr>
            <a:xfrm rot="5400000" flipV="1">
              <a:off x="10613457" y="1730529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1F748-374C-4517-A90C-222232E1FA5B}"/>
                </a:ext>
              </a:extLst>
            </p:cNvPr>
            <p:cNvSpPr txBox="1"/>
            <p:nvPr/>
          </p:nvSpPr>
          <p:spPr>
            <a:xfrm>
              <a:off x="10540215" y="1134146"/>
              <a:ext cx="582813" cy="45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B884F1-FFCA-415E-99C9-72CCB31E2CD9}"/>
                </a:ext>
              </a:extLst>
            </p:cNvPr>
            <p:cNvGrpSpPr/>
            <p:nvPr/>
          </p:nvGrpSpPr>
          <p:grpSpPr>
            <a:xfrm>
              <a:off x="10397215" y="3619484"/>
              <a:ext cx="878672" cy="638432"/>
              <a:chOff x="3479003" y="4168516"/>
              <a:chExt cx="1260580" cy="91592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7E44D9-7F35-4A17-8E5C-AEDC29196B98}"/>
                  </a:ext>
                </a:extLst>
              </p:cNvPr>
              <p:cNvGrpSpPr/>
              <p:nvPr/>
            </p:nvGrpSpPr>
            <p:grpSpPr>
              <a:xfrm>
                <a:off x="3850364" y="4168516"/>
                <a:ext cx="499080" cy="274658"/>
                <a:chOff x="7964424" y="466580"/>
                <a:chExt cx="673139" cy="370448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608BA7C-941A-4987-9000-B18C6859F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4424" y="466580"/>
                  <a:ext cx="673139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FB14C48-0D89-4E7C-80F5-486CD0287EB2}"/>
                    </a:ext>
                  </a:extLst>
                </p:cNvPr>
                <p:cNvCxnSpPr/>
                <p:nvPr/>
              </p:nvCxnSpPr>
              <p:spPr>
                <a:xfrm>
                  <a:off x="8065480" y="656492"/>
                  <a:ext cx="47361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998D8D4-9B5C-45B5-AA88-CFD5EB733D98}"/>
                    </a:ext>
                  </a:extLst>
                </p:cNvPr>
                <p:cNvCxnSpPr/>
                <p:nvPr/>
              </p:nvCxnSpPr>
              <p:spPr>
                <a:xfrm>
                  <a:off x="8166295" y="837028"/>
                  <a:ext cx="26494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CAA5C7-6406-4896-A9D1-3423FE6E82BB}"/>
                  </a:ext>
                </a:extLst>
              </p:cNvPr>
              <p:cNvSpPr txBox="1"/>
              <p:nvPr/>
            </p:nvSpPr>
            <p:spPr>
              <a:xfrm>
                <a:off x="3479003" y="4554578"/>
                <a:ext cx="1260580" cy="5298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GND</a:t>
                </a:r>
              </a:p>
            </p:txBody>
          </p:sp>
        </p:grpSp>
        <p:sp>
          <p:nvSpPr>
            <p:cNvPr id="24" name="Freeform 2">
              <a:extLst>
                <a:ext uri="{FF2B5EF4-FFF2-40B4-BE49-F238E27FC236}">
                  <a16:creationId xmlns:a16="http://schemas.microsoft.com/office/drawing/2014/main" id="{691F758C-84F8-4543-ACFC-89A32DD65439}"/>
                </a:ext>
              </a:extLst>
            </p:cNvPr>
            <p:cNvSpPr/>
            <p:nvPr/>
          </p:nvSpPr>
          <p:spPr>
            <a:xfrm rot="5400000" flipV="1">
              <a:off x="10610815" y="3363884"/>
              <a:ext cx="476326" cy="31868"/>
            </a:xfrm>
            <a:custGeom>
              <a:avLst/>
              <a:gdLst>
                <a:gd name="connsiteX0" fmla="*/ 0 w 1129553"/>
                <a:gd name="connsiteY0" fmla="*/ 0 h 753035"/>
                <a:gd name="connsiteX1" fmla="*/ 0 w 1129553"/>
                <a:gd name="connsiteY1" fmla="*/ 389965 h 753035"/>
                <a:gd name="connsiteX2" fmla="*/ 1129553 w 1129553"/>
                <a:gd name="connsiteY2" fmla="*/ 389965 h 753035"/>
                <a:gd name="connsiteX3" fmla="*/ 1129553 w 1129553"/>
                <a:gd name="connsiteY3" fmla="*/ 753035 h 753035"/>
                <a:gd name="connsiteX0" fmla="*/ 0 w 1129553"/>
                <a:gd name="connsiteY0" fmla="*/ 0 h 363070"/>
                <a:gd name="connsiteX1" fmla="*/ 1129553 w 1129553"/>
                <a:gd name="connsiteY1" fmla="*/ 0 h 363070"/>
                <a:gd name="connsiteX2" fmla="*/ 1129553 w 1129553"/>
                <a:gd name="connsiteY2" fmla="*/ 363070 h 363070"/>
                <a:gd name="connsiteX0" fmla="*/ 0 w 1129553"/>
                <a:gd name="connsiteY0" fmla="*/ 0 h 0"/>
                <a:gd name="connsiteX1" fmla="*/ 1129553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0" y="0"/>
                  </a:moveTo>
                  <a:lnTo>
                    <a:pt x="1129553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5E6E11-F8B5-4EEE-8592-EB4480CF4DB9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C1DAEFC-CAD8-4B75-BFEC-B8F62F2431D4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144DEF-D900-4C22-85E9-3F25A2D70CC6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2A42475-EC52-47C4-9BEE-539E5A4539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051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55E18-95BE-45B8-9229-8E2382D06389}"/>
              </a:ext>
            </a:extLst>
          </p:cNvPr>
          <p:cNvGrpSpPr/>
          <p:nvPr/>
        </p:nvGrpSpPr>
        <p:grpSpPr>
          <a:xfrm>
            <a:off x="29373" y="1446835"/>
            <a:ext cx="4797823" cy="2968585"/>
            <a:chOff x="-1178068" y="2126749"/>
            <a:chExt cx="4797823" cy="2968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37" b="26203"/>
            <a:stretch/>
          </p:blipFill>
          <p:spPr>
            <a:xfrm>
              <a:off x="-1178068" y="2126749"/>
              <a:ext cx="4745425" cy="229348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39066-C163-434E-BEC5-6AE119FD8322}"/>
                </a:ext>
              </a:extLst>
            </p:cNvPr>
            <p:cNvSpPr/>
            <p:nvPr/>
          </p:nvSpPr>
          <p:spPr>
            <a:xfrm>
              <a:off x="1856455" y="4422510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9FC7B-822B-42D9-BB9D-33A39DCE3CEB}"/>
              </a:ext>
            </a:extLst>
          </p:cNvPr>
          <p:cNvGrpSpPr/>
          <p:nvPr/>
        </p:nvGrpSpPr>
        <p:grpSpPr>
          <a:xfrm>
            <a:off x="3441287" y="1444547"/>
            <a:ext cx="4861956" cy="2894100"/>
            <a:chOff x="3441287" y="2169698"/>
            <a:chExt cx="4799163" cy="285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57" r="26811" b="25821"/>
            <a:stretch/>
          </p:blipFill>
          <p:spPr>
            <a:xfrm>
              <a:off x="3441287" y="2169698"/>
              <a:ext cx="3471871" cy="226612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758B2-98F8-4A9C-98B7-7852AF971586}"/>
                </a:ext>
              </a:extLst>
            </p:cNvPr>
            <p:cNvSpPr/>
            <p:nvPr/>
          </p:nvSpPr>
          <p:spPr>
            <a:xfrm>
              <a:off x="6477150" y="4353596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7183873" y="1442262"/>
            <a:ext cx="3280185" cy="3018243"/>
            <a:chOff x="3552437" y="1360886"/>
            <a:chExt cx="5053796" cy="46502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59" r="30221" b="27813"/>
            <a:stretch/>
          </p:blipFill>
          <p:spPr>
            <a:xfrm>
              <a:off x="3552437" y="1360886"/>
              <a:ext cx="4928980" cy="35406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5" y="4903393"/>
              <a:ext cx="726438" cy="1107712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535693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E1E62-7BCC-4D3C-ADA5-57BDA8E2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7003" y="2882162"/>
            <a:ext cx="3356658" cy="1718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4E158-0567-45D8-AF58-6A0ABE07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30907" y="5151826"/>
            <a:ext cx="3522562" cy="180370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D2973B-A62C-44FE-9D56-84A1B64DED60}"/>
              </a:ext>
            </a:extLst>
          </p:cNvPr>
          <p:cNvGrpSpPr/>
          <p:nvPr/>
        </p:nvGrpSpPr>
        <p:grpSpPr>
          <a:xfrm>
            <a:off x="8023168" y="3848389"/>
            <a:ext cx="2694031" cy="1663611"/>
            <a:chOff x="10464058" y="1134146"/>
            <a:chExt cx="3330064" cy="205637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BED126-08C2-4044-8442-D1A9D3247D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5A106B-1650-4EC0-A8A8-F2485C268E8F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81A90F-2171-4453-BE2A-FBA123F06B2C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D80A7C-1D2B-45D4-B5C5-6E0DE1367448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5A98E9-9485-4751-903F-86B32C5C770B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85604F-184E-4ECC-87AB-339DB04275A2}"/>
                </a:ext>
              </a:extLst>
            </p:cNvPr>
            <p:cNvSpPr/>
            <p:nvPr/>
          </p:nvSpPr>
          <p:spPr>
            <a:xfrm rot="5400000" flipV="1">
              <a:off x="10613457" y="1730529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1F748-374C-4517-A90C-222232E1FA5B}"/>
                </a:ext>
              </a:extLst>
            </p:cNvPr>
            <p:cNvSpPr txBox="1"/>
            <p:nvPr/>
          </p:nvSpPr>
          <p:spPr>
            <a:xfrm>
              <a:off x="10540215" y="1134146"/>
              <a:ext cx="582813" cy="45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5E6E11-F8B5-4EEE-8592-EB4480CF4DB9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C1DAEFC-CAD8-4B75-BFEC-B8F62F2431D4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144DEF-D900-4C22-85E9-3F25A2D70CC6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2A42475-EC52-47C4-9BEE-539E5A4539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BB78FD-C62E-470C-AB2C-379C2633B993}"/>
              </a:ext>
            </a:extLst>
          </p:cNvPr>
          <p:cNvGrpSpPr/>
          <p:nvPr/>
        </p:nvGrpSpPr>
        <p:grpSpPr>
          <a:xfrm>
            <a:off x="4175178" y="4311775"/>
            <a:ext cx="2694031" cy="1853607"/>
            <a:chOff x="10464058" y="1760708"/>
            <a:chExt cx="3330064" cy="229122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263B94-E6D5-464D-822D-1632AE4785A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12FEC0-380B-4A09-9815-E3BFC0434806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63B69-3525-4DB5-B1E1-CF2C01990131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936426-5A2E-4FF4-81F2-E33F35BB6219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E49F6B-BB70-459C-BD66-C823E0E4B8B5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4E53CA-5CF2-437F-B5C3-F06C49E8DDDE}"/>
                </a:ext>
              </a:extLst>
            </p:cNvPr>
            <p:cNvSpPr/>
            <p:nvPr/>
          </p:nvSpPr>
          <p:spPr>
            <a:xfrm rot="16200000" flipV="1">
              <a:off x="10574122" y="3384357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EBDEF7-0800-49A4-ACED-174505E63ECD}"/>
                </a:ext>
              </a:extLst>
            </p:cNvPr>
            <p:cNvSpPr txBox="1"/>
            <p:nvPr/>
          </p:nvSpPr>
          <p:spPr>
            <a:xfrm>
              <a:off x="10486673" y="3595405"/>
              <a:ext cx="681298" cy="45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8C7AB0-28F1-4BD3-A736-365593BE0922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7DFC572F-2DE4-4BA9-8933-49498C59BE57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802FCE-5ECC-45B8-A427-92FB2F34DB58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F496D9-899B-479F-B7BD-F6C55E03CA8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234B47-E5F1-4EED-B698-7F4E90669EFD}"/>
              </a:ext>
            </a:extLst>
          </p:cNvPr>
          <p:cNvCxnSpPr>
            <a:cxnSpLocks/>
          </p:cNvCxnSpPr>
          <p:nvPr/>
        </p:nvCxnSpPr>
        <p:spPr>
          <a:xfrm rot="5400000" flipH="1">
            <a:off x="1374558" y="4637251"/>
            <a:ext cx="0" cy="375281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3EA718-4AC8-4710-AC82-5B7A561C4DE1}"/>
              </a:ext>
            </a:extLst>
          </p:cNvPr>
          <p:cNvSpPr txBox="1"/>
          <p:nvPr/>
        </p:nvSpPr>
        <p:spPr>
          <a:xfrm>
            <a:off x="1486237" y="4498652"/>
            <a:ext cx="149746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0AA01C-610B-4295-830D-F1E955E05ADA}"/>
              </a:ext>
            </a:extLst>
          </p:cNvPr>
          <p:cNvSpPr/>
          <p:nvPr/>
        </p:nvSpPr>
        <p:spPr>
          <a:xfrm rot="16200000">
            <a:off x="559769" y="4739657"/>
            <a:ext cx="932511" cy="190709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CBFE80-9C72-4D72-AA02-C63E78926940}"/>
              </a:ext>
            </a:extLst>
          </p:cNvPr>
          <p:cNvSpPr txBox="1"/>
          <p:nvPr/>
        </p:nvSpPr>
        <p:spPr>
          <a:xfrm>
            <a:off x="731918" y="4188052"/>
            <a:ext cx="336595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6CE34-3E47-4F03-9C69-B82FF22F9D19}"/>
              </a:ext>
            </a:extLst>
          </p:cNvPr>
          <p:cNvSpPr txBox="1"/>
          <p:nvPr/>
        </p:nvSpPr>
        <p:spPr>
          <a:xfrm>
            <a:off x="727514" y="5153860"/>
            <a:ext cx="336595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F61C53-51A6-4FA3-AD8B-DD1755A0F5D1}"/>
              </a:ext>
            </a:extLst>
          </p:cNvPr>
          <p:cNvSpPr/>
          <p:nvPr/>
        </p:nvSpPr>
        <p:spPr>
          <a:xfrm rot="10800000" flipV="1">
            <a:off x="1895355" y="4823287"/>
            <a:ext cx="388880" cy="30057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  <a:gd name="connsiteX0" fmla="*/ 330200 w 330200"/>
              <a:gd name="connsiteY0" fmla="*/ 0 h 0"/>
              <a:gd name="connsiteX1" fmla="*/ 0 w 33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>
                <a:moveTo>
                  <a:pt x="330200" y="0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E5BB4-2103-452B-A9BF-98643C1337A6}"/>
              </a:ext>
            </a:extLst>
          </p:cNvPr>
          <p:cNvSpPr txBox="1"/>
          <p:nvPr/>
        </p:nvSpPr>
        <p:spPr>
          <a:xfrm>
            <a:off x="2157154" y="4634596"/>
            <a:ext cx="5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DE7835-4D84-4295-84CE-045D0EA6EEEB}"/>
              </a:ext>
            </a:extLst>
          </p:cNvPr>
          <p:cNvCxnSpPr>
            <a:cxnSpLocks/>
          </p:cNvCxnSpPr>
          <p:nvPr/>
        </p:nvCxnSpPr>
        <p:spPr>
          <a:xfrm rot="5400000" flipH="1">
            <a:off x="1694179" y="4637251"/>
            <a:ext cx="0" cy="375281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610CE1-E158-44DF-8C32-29FA2F8BC888}"/>
              </a:ext>
            </a:extLst>
          </p:cNvPr>
          <p:cNvCxnSpPr>
            <a:cxnSpLocks/>
          </p:cNvCxnSpPr>
          <p:nvPr/>
        </p:nvCxnSpPr>
        <p:spPr>
          <a:xfrm flipV="1">
            <a:off x="1031684" y="5315882"/>
            <a:ext cx="0" cy="251561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CD0F4E-0D97-443C-8FFF-BCEC6AD54091}"/>
              </a:ext>
            </a:extLst>
          </p:cNvPr>
          <p:cNvGrpSpPr/>
          <p:nvPr/>
        </p:nvGrpSpPr>
        <p:grpSpPr>
          <a:xfrm rot="5400000">
            <a:off x="282129" y="6156512"/>
            <a:ext cx="1528664" cy="304618"/>
            <a:chOff x="283578" y="159156"/>
            <a:chExt cx="1889566" cy="376535"/>
          </a:xfrm>
        </p:grpSpPr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EC6C2DB-908A-4341-9715-C708BE50AC0D}"/>
                </a:ext>
              </a:extLst>
            </p:cNvPr>
            <p:cNvSpPr/>
            <p:nvPr/>
          </p:nvSpPr>
          <p:spPr>
            <a:xfrm rot="10800000">
              <a:off x="283578" y="211384"/>
              <a:ext cx="1352805" cy="324307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Condensed" panose="020B0606040200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0AF2D1-A557-40B9-92A2-D493BCB6F8FE}"/>
                </a:ext>
              </a:extLst>
            </p:cNvPr>
            <p:cNvSpPr txBox="1"/>
            <p:nvPr/>
          </p:nvSpPr>
          <p:spPr>
            <a:xfrm>
              <a:off x="350132" y="159156"/>
              <a:ext cx="1823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Input pin A0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02E20D-6440-4631-AB34-772D9B68B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866" y="1070576"/>
            <a:ext cx="4772063" cy="40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37F17-6230-4932-BB6C-EE537A585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7" b="26203"/>
          <a:stretch/>
        </p:blipFill>
        <p:spPr>
          <a:xfrm>
            <a:off x="6299981" y="1448022"/>
            <a:ext cx="4745425" cy="2293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01B72-1A37-4518-9982-395030430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57" r="26811" b="25821"/>
          <a:stretch/>
        </p:blipFill>
        <p:spPr>
          <a:xfrm>
            <a:off x="9636859" y="1442262"/>
            <a:ext cx="3517298" cy="22957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3299184" y="1442262"/>
            <a:ext cx="3280185" cy="3018243"/>
            <a:chOff x="3552437" y="1360886"/>
            <a:chExt cx="5053796" cy="46502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59" r="30221" b="27813"/>
            <a:stretch/>
          </p:blipFill>
          <p:spPr>
            <a:xfrm>
              <a:off x="3552437" y="1360886"/>
              <a:ext cx="4928980" cy="35406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5" y="4903393"/>
              <a:ext cx="726438" cy="1107712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291142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E1E62-7BCC-4D3C-ADA5-57BDA8E2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7003" y="2882162"/>
            <a:ext cx="3356658" cy="1718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4E158-0567-45D8-AF58-6A0ABE07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30907" y="5151826"/>
            <a:ext cx="3522562" cy="180370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D2973B-A62C-44FE-9D56-84A1B64DED60}"/>
              </a:ext>
            </a:extLst>
          </p:cNvPr>
          <p:cNvGrpSpPr/>
          <p:nvPr/>
        </p:nvGrpSpPr>
        <p:grpSpPr>
          <a:xfrm>
            <a:off x="3962017" y="3740324"/>
            <a:ext cx="2694031" cy="1663611"/>
            <a:chOff x="10464058" y="1134146"/>
            <a:chExt cx="3330064" cy="205637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BED126-08C2-4044-8442-D1A9D3247D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5A106B-1650-4EC0-A8A8-F2485C268E8F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81A90F-2171-4453-BE2A-FBA123F06B2C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D80A7C-1D2B-45D4-B5C5-6E0DE1367448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5A98E9-9485-4751-903F-86B32C5C770B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85604F-184E-4ECC-87AB-339DB04275A2}"/>
                </a:ext>
              </a:extLst>
            </p:cNvPr>
            <p:cNvSpPr/>
            <p:nvPr/>
          </p:nvSpPr>
          <p:spPr>
            <a:xfrm rot="5400000" flipV="1">
              <a:off x="10613457" y="1730529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1F748-374C-4517-A90C-222232E1FA5B}"/>
                </a:ext>
              </a:extLst>
            </p:cNvPr>
            <p:cNvSpPr txBox="1"/>
            <p:nvPr/>
          </p:nvSpPr>
          <p:spPr>
            <a:xfrm>
              <a:off x="10540215" y="1134146"/>
              <a:ext cx="582813" cy="45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5E6E11-F8B5-4EEE-8592-EB4480CF4DB9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C1DAEFC-CAD8-4B75-BFEC-B8F62F2431D4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144DEF-D900-4C22-85E9-3F25A2D70CC6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2A42475-EC52-47C4-9BEE-539E5A4539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BB78FD-C62E-470C-AB2C-379C2633B993}"/>
              </a:ext>
            </a:extLst>
          </p:cNvPr>
          <p:cNvGrpSpPr/>
          <p:nvPr/>
        </p:nvGrpSpPr>
        <p:grpSpPr>
          <a:xfrm>
            <a:off x="10595338" y="3740324"/>
            <a:ext cx="2694031" cy="1853607"/>
            <a:chOff x="10464058" y="1760708"/>
            <a:chExt cx="3330064" cy="229122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263B94-E6D5-464D-822D-1632AE4785A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12FEC0-380B-4A09-9815-E3BFC0434806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63B69-3525-4DB5-B1E1-CF2C01990131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936426-5A2E-4FF4-81F2-E33F35BB6219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E49F6B-BB70-459C-BD66-C823E0E4B8B5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4E53CA-5CF2-437F-B5C3-F06C49E8DDDE}"/>
                </a:ext>
              </a:extLst>
            </p:cNvPr>
            <p:cNvSpPr/>
            <p:nvPr/>
          </p:nvSpPr>
          <p:spPr>
            <a:xfrm rot="16200000" flipV="1">
              <a:off x="10574122" y="3384357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EBDEF7-0800-49A4-ACED-174505E63ECD}"/>
                </a:ext>
              </a:extLst>
            </p:cNvPr>
            <p:cNvSpPr txBox="1"/>
            <p:nvPr/>
          </p:nvSpPr>
          <p:spPr>
            <a:xfrm>
              <a:off x="10486673" y="3595405"/>
              <a:ext cx="681298" cy="45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8C7AB0-28F1-4BD3-A736-365593BE0922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7DFC572F-2DE4-4BA9-8933-49498C59BE57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802FCE-5ECC-45B8-A427-92FB2F34DB58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F496D9-899B-479F-B7BD-F6C55E03CA8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A73E62-E80B-4847-94A1-75C7B09DE1CB}"/>
              </a:ext>
            </a:extLst>
          </p:cNvPr>
          <p:cNvGrpSpPr/>
          <p:nvPr/>
        </p:nvGrpSpPr>
        <p:grpSpPr>
          <a:xfrm>
            <a:off x="7616489" y="3740324"/>
            <a:ext cx="1661830" cy="2885101"/>
            <a:chOff x="6998122" y="4189239"/>
            <a:chExt cx="1661830" cy="28851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0234B47-E5F1-4EED-B698-7F4E90669E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645166" y="46384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3EA718-4AC8-4710-AC82-5B7A561C4DE1}"/>
                </a:ext>
              </a:extLst>
            </p:cNvPr>
            <p:cNvSpPr txBox="1"/>
            <p:nvPr/>
          </p:nvSpPr>
          <p:spPr>
            <a:xfrm>
              <a:off x="7756845" y="4499839"/>
              <a:ext cx="149746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10AA01C-610B-4295-830D-F1E955E05ADA}"/>
                </a:ext>
              </a:extLst>
            </p:cNvPr>
            <p:cNvSpPr/>
            <p:nvPr/>
          </p:nvSpPr>
          <p:spPr>
            <a:xfrm rot="16200000">
              <a:off x="6830377" y="4740844"/>
              <a:ext cx="932511" cy="190709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CBFE80-9C72-4D72-AA02-C63E78926940}"/>
                </a:ext>
              </a:extLst>
            </p:cNvPr>
            <p:cNvSpPr txBox="1"/>
            <p:nvPr/>
          </p:nvSpPr>
          <p:spPr>
            <a:xfrm>
              <a:off x="7002526" y="4189239"/>
              <a:ext cx="336595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76CE34-3E47-4F03-9C69-B82FF22F9D19}"/>
                </a:ext>
              </a:extLst>
            </p:cNvPr>
            <p:cNvSpPr txBox="1"/>
            <p:nvPr/>
          </p:nvSpPr>
          <p:spPr>
            <a:xfrm>
              <a:off x="6998122" y="5155047"/>
              <a:ext cx="336595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F61C53-51A6-4FA3-AD8B-DD1755A0F5D1}"/>
                </a:ext>
              </a:extLst>
            </p:cNvPr>
            <p:cNvSpPr/>
            <p:nvPr/>
          </p:nvSpPr>
          <p:spPr>
            <a:xfrm rot="10800000" flipV="1">
              <a:off x="7846981" y="4824474"/>
              <a:ext cx="388880" cy="30057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E5BB4-2103-452B-A9BF-98643C1337A6}"/>
                </a:ext>
              </a:extLst>
            </p:cNvPr>
            <p:cNvSpPr txBox="1"/>
            <p:nvPr/>
          </p:nvSpPr>
          <p:spPr>
            <a:xfrm>
              <a:off x="8108780" y="4635783"/>
              <a:ext cx="5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610CE1-E158-44DF-8C32-29FA2F8BC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292" y="5317069"/>
              <a:ext cx="0" cy="25156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CD0F4E-0D97-443C-8FFF-BCEC6AD54091}"/>
                </a:ext>
              </a:extLst>
            </p:cNvPr>
            <p:cNvGrpSpPr/>
            <p:nvPr/>
          </p:nvGrpSpPr>
          <p:grpSpPr>
            <a:xfrm rot="5400000">
              <a:off x="6552737" y="6157699"/>
              <a:ext cx="1528664" cy="304618"/>
              <a:chOff x="283578" y="159156"/>
              <a:chExt cx="1889566" cy="376535"/>
            </a:xfrm>
          </p:grpSpPr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EC6C2DB-908A-4341-9715-C708BE50AC0D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0AF2D1-A557-40B9-92A2-D493BCB6F8FE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02E20D-6440-4631-AB34-772D9B68B8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835" r="30920" b="26784"/>
          <a:stretch/>
        </p:blipFill>
        <p:spPr>
          <a:xfrm>
            <a:off x="160682" y="1442262"/>
            <a:ext cx="3296543" cy="23010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4B4E27-B9D4-458C-8955-61DD3B62A53F}"/>
              </a:ext>
            </a:extLst>
          </p:cNvPr>
          <p:cNvGrpSpPr/>
          <p:nvPr/>
        </p:nvGrpSpPr>
        <p:grpSpPr>
          <a:xfrm>
            <a:off x="1273707" y="3740324"/>
            <a:ext cx="908470" cy="3405788"/>
            <a:chOff x="1273707" y="3740324"/>
            <a:chExt cx="908470" cy="340578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3B567A-B491-49DB-9279-AC2F12987A9C}"/>
                </a:ext>
              </a:extLst>
            </p:cNvPr>
            <p:cNvGrpSpPr/>
            <p:nvPr/>
          </p:nvGrpSpPr>
          <p:grpSpPr>
            <a:xfrm>
              <a:off x="1273707" y="3740324"/>
              <a:ext cx="908470" cy="1663611"/>
              <a:chOff x="10464058" y="1134146"/>
              <a:chExt cx="1122950" cy="205637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2DE1098-302F-4395-AD35-CCBBAFB1B1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DCD623-1580-4748-A626-3E46540626C8}"/>
                  </a:ext>
                </a:extLst>
              </p:cNvPr>
              <p:cNvSpPr txBox="1"/>
              <p:nvPr/>
            </p:nvSpPr>
            <p:spPr>
              <a:xfrm>
                <a:off x="11401908" y="2144637"/>
                <a:ext cx="185100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8083A64-734A-4D71-BE77-5B1A1F06C376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B2C5EA-D723-47EA-BC8C-6F5ED9F0930D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879D371-C2A6-4D9A-AF2E-207FCA6A0523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589CC31-C904-4A65-9760-31113C7B74F4}"/>
                  </a:ext>
                </a:extLst>
              </p:cNvPr>
              <p:cNvSpPr/>
              <p:nvPr/>
            </p:nvSpPr>
            <p:spPr>
              <a:xfrm rot="5400000" flipV="1">
                <a:off x="10613457" y="1730529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0E46B37-D544-407E-81E3-B8D58E702899}"/>
                  </a:ext>
                </a:extLst>
              </p:cNvPr>
              <p:cNvSpPr txBox="1"/>
              <p:nvPr/>
            </p:nvSpPr>
            <p:spPr>
              <a:xfrm>
                <a:off x="10540215" y="1134146"/>
                <a:ext cx="582813" cy="45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DE2C4EE-2FA9-4DF3-83C6-4F10B25E4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3377" y="5388841"/>
              <a:ext cx="0" cy="25156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2E36B4F-6465-42EE-A6DF-37C87CA5CB34}"/>
                </a:ext>
              </a:extLst>
            </p:cNvPr>
            <p:cNvGrpSpPr/>
            <p:nvPr/>
          </p:nvGrpSpPr>
          <p:grpSpPr>
            <a:xfrm rot="5400000">
              <a:off x="830910" y="6229471"/>
              <a:ext cx="1528664" cy="304618"/>
              <a:chOff x="283578" y="159156"/>
              <a:chExt cx="1889566" cy="376535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BC272A99-94C7-40BE-BF88-CADE18C8D471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CBF526-4068-4DA1-B239-C88126F225BB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EC2F777-8F8D-4EB7-969C-43CF6814E232}"/>
              </a:ext>
            </a:extLst>
          </p:cNvPr>
          <p:cNvSpPr txBox="1"/>
          <p:nvPr/>
        </p:nvSpPr>
        <p:spPr>
          <a:xfrm>
            <a:off x="1819709" y="867418"/>
            <a:ext cx="85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all cases, 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be 5V. Can you think of why?</a:t>
            </a:r>
          </a:p>
        </p:txBody>
      </p:sp>
    </p:spTree>
    <p:extLst>
      <p:ext uri="{BB962C8B-B14F-4D97-AF65-F5344CB8AC3E}">
        <p14:creationId xmlns:p14="http://schemas.microsoft.com/office/powerpoint/2010/main" val="30929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37F17-6230-4932-BB6C-EE537A585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7" r="28330" b="26203"/>
          <a:stretch/>
        </p:blipFill>
        <p:spPr>
          <a:xfrm>
            <a:off x="6299982" y="1426220"/>
            <a:ext cx="3401046" cy="2293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01B72-1A37-4518-9982-395030430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0" t="19757" r="26811" b="25821"/>
          <a:stretch/>
        </p:blipFill>
        <p:spPr>
          <a:xfrm>
            <a:off x="9736419" y="1426220"/>
            <a:ext cx="3257318" cy="22957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3331268" y="1426220"/>
            <a:ext cx="3280185" cy="3018243"/>
            <a:chOff x="3552437" y="1360886"/>
            <a:chExt cx="5053796" cy="46502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59" r="30221" b="27813"/>
            <a:stretch/>
          </p:blipFill>
          <p:spPr>
            <a:xfrm>
              <a:off x="3552437" y="1360886"/>
              <a:ext cx="4928980" cy="35406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5" y="4903393"/>
              <a:ext cx="726438" cy="1107712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291142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E1E62-7BCC-4D3C-ADA5-57BDA8E2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7003" y="2882162"/>
            <a:ext cx="3356658" cy="1718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4E158-0567-45D8-AF58-6A0ABE07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30907" y="5151826"/>
            <a:ext cx="3522562" cy="180370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D2973B-A62C-44FE-9D56-84A1B64DED60}"/>
              </a:ext>
            </a:extLst>
          </p:cNvPr>
          <p:cNvGrpSpPr/>
          <p:nvPr/>
        </p:nvGrpSpPr>
        <p:grpSpPr>
          <a:xfrm>
            <a:off x="3994101" y="3740324"/>
            <a:ext cx="2694031" cy="1663611"/>
            <a:chOff x="10464058" y="1134146"/>
            <a:chExt cx="3330064" cy="205637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BED126-08C2-4044-8442-D1A9D3247D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5A106B-1650-4EC0-A8A8-F2485C268E8F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81A90F-2171-4453-BE2A-FBA123F06B2C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D80A7C-1D2B-45D4-B5C5-6E0DE1367448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5A98E9-9485-4751-903F-86B32C5C770B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85604F-184E-4ECC-87AB-339DB04275A2}"/>
                </a:ext>
              </a:extLst>
            </p:cNvPr>
            <p:cNvSpPr/>
            <p:nvPr/>
          </p:nvSpPr>
          <p:spPr>
            <a:xfrm rot="5400000" flipV="1">
              <a:off x="10613457" y="1730529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1F748-374C-4517-A90C-222232E1FA5B}"/>
                </a:ext>
              </a:extLst>
            </p:cNvPr>
            <p:cNvSpPr txBox="1"/>
            <p:nvPr/>
          </p:nvSpPr>
          <p:spPr>
            <a:xfrm>
              <a:off x="10540215" y="1134146"/>
              <a:ext cx="582813" cy="45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5E6E11-F8B5-4EEE-8592-EB4480CF4DB9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C1DAEFC-CAD8-4B75-BFEC-B8F62F2431D4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144DEF-D900-4C22-85E9-3F25A2D70CC6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2A42475-EC52-47C4-9BEE-539E5A4539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BB78FD-C62E-470C-AB2C-379C2633B993}"/>
              </a:ext>
            </a:extLst>
          </p:cNvPr>
          <p:cNvGrpSpPr/>
          <p:nvPr/>
        </p:nvGrpSpPr>
        <p:grpSpPr>
          <a:xfrm>
            <a:off x="10434918" y="3724282"/>
            <a:ext cx="2694031" cy="1853607"/>
            <a:chOff x="10464058" y="1760708"/>
            <a:chExt cx="3330064" cy="229122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263B94-E6D5-464D-822D-1632AE4785A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12FEC0-380B-4A09-9815-E3BFC0434806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63B69-3525-4DB5-B1E1-CF2C01990131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936426-5A2E-4FF4-81F2-E33F35BB6219}"/>
                </a:ext>
              </a:extLst>
            </p:cNvPr>
            <p:cNvSpPr txBox="1"/>
            <p:nvPr/>
          </p:nvSpPr>
          <p:spPr>
            <a:xfrm>
              <a:off x="10469502" y="1760708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E49F6B-BB70-459C-BD66-C823E0E4B8B5}"/>
                </a:ext>
              </a:extLst>
            </p:cNvPr>
            <p:cNvSpPr txBox="1"/>
            <p:nvPr/>
          </p:nvSpPr>
          <p:spPr>
            <a:xfrm>
              <a:off x="10464058" y="2954533"/>
              <a:ext cx="416062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4E53CA-5CF2-437F-B5C3-F06C49E8DDDE}"/>
                </a:ext>
              </a:extLst>
            </p:cNvPr>
            <p:cNvSpPr/>
            <p:nvPr/>
          </p:nvSpPr>
          <p:spPr>
            <a:xfrm rot="16200000" flipV="1">
              <a:off x="10574122" y="3384357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EBDEF7-0800-49A4-ACED-174505E63ECD}"/>
                </a:ext>
              </a:extLst>
            </p:cNvPr>
            <p:cNvSpPr txBox="1"/>
            <p:nvPr/>
          </p:nvSpPr>
          <p:spPr>
            <a:xfrm>
              <a:off x="10486673" y="3595405"/>
              <a:ext cx="681298" cy="45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8C7AB0-28F1-4BD3-A736-365593BE0922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7DFC572F-2DE4-4BA9-8933-49498C59BE57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802FCE-5ECC-45B8-A427-92FB2F34DB58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F496D9-899B-479F-B7BD-F6C55E03CA8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A73E62-E80B-4847-94A1-75C7B09DE1CB}"/>
              </a:ext>
            </a:extLst>
          </p:cNvPr>
          <p:cNvGrpSpPr/>
          <p:nvPr/>
        </p:nvGrpSpPr>
        <p:grpSpPr>
          <a:xfrm>
            <a:off x="7616489" y="3740324"/>
            <a:ext cx="1661830" cy="2885101"/>
            <a:chOff x="6998122" y="4189239"/>
            <a:chExt cx="1661830" cy="28851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0234B47-E5F1-4EED-B698-7F4E90669E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645166" y="46384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3EA718-4AC8-4710-AC82-5B7A561C4DE1}"/>
                </a:ext>
              </a:extLst>
            </p:cNvPr>
            <p:cNvSpPr txBox="1"/>
            <p:nvPr/>
          </p:nvSpPr>
          <p:spPr>
            <a:xfrm>
              <a:off x="7756845" y="4499839"/>
              <a:ext cx="149746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10AA01C-610B-4295-830D-F1E955E05ADA}"/>
                </a:ext>
              </a:extLst>
            </p:cNvPr>
            <p:cNvSpPr/>
            <p:nvPr/>
          </p:nvSpPr>
          <p:spPr>
            <a:xfrm rot="16200000">
              <a:off x="6830377" y="4740844"/>
              <a:ext cx="932511" cy="190709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CBFE80-9C72-4D72-AA02-C63E78926940}"/>
                </a:ext>
              </a:extLst>
            </p:cNvPr>
            <p:cNvSpPr txBox="1"/>
            <p:nvPr/>
          </p:nvSpPr>
          <p:spPr>
            <a:xfrm>
              <a:off x="7002526" y="4189239"/>
              <a:ext cx="336595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76CE34-3E47-4F03-9C69-B82FF22F9D19}"/>
                </a:ext>
              </a:extLst>
            </p:cNvPr>
            <p:cNvSpPr txBox="1"/>
            <p:nvPr/>
          </p:nvSpPr>
          <p:spPr>
            <a:xfrm>
              <a:off x="6998122" y="5155047"/>
              <a:ext cx="336595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F61C53-51A6-4FA3-AD8B-DD1755A0F5D1}"/>
                </a:ext>
              </a:extLst>
            </p:cNvPr>
            <p:cNvSpPr/>
            <p:nvPr/>
          </p:nvSpPr>
          <p:spPr>
            <a:xfrm rot="10800000" flipV="1">
              <a:off x="7846981" y="4824474"/>
              <a:ext cx="388880" cy="30057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E5BB4-2103-452B-A9BF-98643C1337A6}"/>
                </a:ext>
              </a:extLst>
            </p:cNvPr>
            <p:cNvSpPr txBox="1"/>
            <p:nvPr/>
          </p:nvSpPr>
          <p:spPr>
            <a:xfrm>
              <a:off x="8108780" y="4635783"/>
              <a:ext cx="5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610CE1-E158-44DF-8C32-29FA2F8BC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292" y="5317069"/>
              <a:ext cx="0" cy="25156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CD0F4E-0D97-443C-8FFF-BCEC6AD54091}"/>
                </a:ext>
              </a:extLst>
            </p:cNvPr>
            <p:cNvGrpSpPr/>
            <p:nvPr/>
          </p:nvGrpSpPr>
          <p:grpSpPr>
            <a:xfrm rot="5400000">
              <a:off x="6552737" y="6157699"/>
              <a:ext cx="1528664" cy="304618"/>
              <a:chOff x="283578" y="159156"/>
              <a:chExt cx="1889566" cy="376535"/>
            </a:xfrm>
          </p:grpSpPr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EC6C2DB-908A-4341-9715-C708BE50AC0D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0AF2D1-A557-40B9-92A2-D493BCB6F8FE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02E20D-6440-4631-AB34-772D9B68B8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835" r="30920" b="26784"/>
          <a:stretch/>
        </p:blipFill>
        <p:spPr>
          <a:xfrm>
            <a:off x="160682" y="1426220"/>
            <a:ext cx="3296543" cy="23010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4B4E27-B9D4-458C-8955-61DD3B62A53F}"/>
              </a:ext>
            </a:extLst>
          </p:cNvPr>
          <p:cNvGrpSpPr/>
          <p:nvPr/>
        </p:nvGrpSpPr>
        <p:grpSpPr>
          <a:xfrm>
            <a:off x="1273707" y="3740324"/>
            <a:ext cx="908470" cy="3405788"/>
            <a:chOff x="1273707" y="3740324"/>
            <a:chExt cx="908470" cy="340578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3B567A-B491-49DB-9279-AC2F12987A9C}"/>
                </a:ext>
              </a:extLst>
            </p:cNvPr>
            <p:cNvGrpSpPr/>
            <p:nvPr/>
          </p:nvGrpSpPr>
          <p:grpSpPr>
            <a:xfrm>
              <a:off x="1273707" y="3740324"/>
              <a:ext cx="908470" cy="1663611"/>
              <a:chOff x="10464058" y="1134146"/>
              <a:chExt cx="1122950" cy="205637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2DE1098-302F-4395-AD35-CCBBAFB1B1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DCD623-1580-4748-A626-3E46540626C8}"/>
                  </a:ext>
                </a:extLst>
              </p:cNvPr>
              <p:cNvSpPr txBox="1"/>
              <p:nvPr/>
            </p:nvSpPr>
            <p:spPr>
              <a:xfrm>
                <a:off x="11401908" y="2144637"/>
                <a:ext cx="185100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8083A64-734A-4D71-BE77-5B1A1F06C376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B2C5EA-D723-47EA-BC8C-6F5ED9F0930D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879D371-C2A6-4D9A-AF2E-207FCA6A0523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589CC31-C904-4A65-9760-31113C7B74F4}"/>
                  </a:ext>
                </a:extLst>
              </p:cNvPr>
              <p:cNvSpPr/>
              <p:nvPr/>
            </p:nvSpPr>
            <p:spPr>
              <a:xfrm rot="5400000" flipV="1">
                <a:off x="10613457" y="1730529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0E46B37-D544-407E-81E3-B8D58E702899}"/>
                  </a:ext>
                </a:extLst>
              </p:cNvPr>
              <p:cNvSpPr txBox="1"/>
              <p:nvPr/>
            </p:nvSpPr>
            <p:spPr>
              <a:xfrm>
                <a:off x="10540215" y="1134146"/>
                <a:ext cx="582813" cy="45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DE2C4EE-2FA9-4DF3-83C6-4F10B25E4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3377" y="5388841"/>
              <a:ext cx="0" cy="25156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2E36B4F-6465-42EE-A6DF-37C87CA5CB34}"/>
                </a:ext>
              </a:extLst>
            </p:cNvPr>
            <p:cNvGrpSpPr/>
            <p:nvPr/>
          </p:nvGrpSpPr>
          <p:grpSpPr>
            <a:xfrm rot="5400000">
              <a:off x="830910" y="6229471"/>
              <a:ext cx="1528664" cy="304618"/>
              <a:chOff x="283578" y="159156"/>
              <a:chExt cx="1889566" cy="376535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BC272A99-94C7-40BE-BF88-CADE18C8D471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CBF526-4068-4DA1-B239-C88126F225BB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EC2F777-8F8D-4EB7-969C-43CF6814E232}"/>
              </a:ext>
            </a:extLst>
          </p:cNvPr>
          <p:cNvSpPr txBox="1"/>
          <p:nvPr/>
        </p:nvSpPr>
        <p:spPr>
          <a:xfrm>
            <a:off x="1819709" y="867418"/>
            <a:ext cx="85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all cases, 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be 5V. Can you think of why?</a:t>
            </a:r>
          </a:p>
        </p:txBody>
      </p:sp>
    </p:spTree>
    <p:extLst>
      <p:ext uri="{BB962C8B-B14F-4D97-AF65-F5344CB8AC3E}">
        <p14:creationId xmlns:p14="http://schemas.microsoft.com/office/powerpoint/2010/main" val="13314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291142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C0E21D-0965-4739-A5C2-765DEAAFE67D}"/>
              </a:ext>
            </a:extLst>
          </p:cNvPr>
          <p:cNvGrpSpPr/>
          <p:nvPr/>
        </p:nvGrpSpPr>
        <p:grpSpPr>
          <a:xfrm>
            <a:off x="160683" y="1645084"/>
            <a:ext cx="11999234" cy="5292485"/>
            <a:chOff x="160682" y="1426220"/>
            <a:chExt cx="12968267" cy="5719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37" r="28330" b="26203"/>
            <a:stretch/>
          </p:blipFill>
          <p:spPr>
            <a:xfrm>
              <a:off x="6299982" y="1426220"/>
              <a:ext cx="3401046" cy="2293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10" t="19757" r="26811" b="25821"/>
            <a:stretch/>
          </p:blipFill>
          <p:spPr>
            <a:xfrm>
              <a:off x="9736419" y="1426220"/>
              <a:ext cx="3257318" cy="229577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5C2F25-76C2-4359-B673-B958F93D51DB}"/>
                </a:ext>
              </a:extLst>
            </p:cNvPr>
            <p:cNvGrpSpPr/>
            <p:nvPr/>
          </p:nvGrpSpPr>
          <p:grpSpPr>
            <a:xfrm>
              <a:off x="3331268" y="1426220"/>
              <a:ext cx="3280185" cy="3018243"/>
              <a:chOff x="3552437" y="1360886"/>
              <a:chExt cx="5053796" cy="465021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15E8E8B-8673-4692-B3A0-F66C3FEFBE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559" r="30221" b="27813"/>
              <a:stretch/>
            </p:blipFill>
            <p:spPr>
              <a:xfrm>
                <a:off x="3552437" y="1360886"/>
                <a:ext cx="4928980" cy="354063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628071-9CAC-44B0-B572-B209E7F21690}"/>
                  </a:ext>
                </a:extLst>
              </p:cNvPr>
              <p:cNvSpPr/>
              <p:nvPr/>
            </p:nvSpPr>
            <p:spPr>
              <a:xfrm>
                <a:off x="7879795" y="4903393"/>
                <a:ext cx="726438" cy="1107712"/>
              </a:xfrm>
              <a:prstGeom prst="rect">
                <a:avLst/>
              </a:prstGeom>
              <a:solidFill>
                <a:srgbClr val="F4F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D2973B-A62C-44FE-9D56-84A1B64DED60}"/>
                </a:ext>
              </a:extLst>
            </p:cNvPr>
            <p:cNvGrpSpPr/>
            <p:nvPr/>
          </p:nvGrpSpPr>
          <p:grpSpPr>
            <a:xfrm>
              <a:off x="3994101" y="3740324"/>
              <a:ext cx="2694031" cy="1663611"/>
              <a:chOff x="10464058" y="1134146"/>
              <a:chExt cx="3330064" cy="205637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CBED126-08C2-4044-8442-D1A9D3247D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5A106B-1650-4EC0-A8A8-F2485C268E8F}"/>
                  </a:ext>
                </a:extLst>
              </p:cNvPr>
              <p:cNvSpPr txBox="1"/>
              <p:nvPr/>
            </p:nvSpPr>
            <p:spPr>
              <a:xfrm>
                <a:off x="11401908" y="2128277"/>
                <a:ext cx="185100" cy="23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E81A90F-2171-4453-BE2A-FBA123F06B2C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D80A7C-1D2B-45D4-B5C5-6E0DE1367448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5A98E9-9485-4751-903F-86B32C5C770B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85604F-184E-4ECC-87AB-339DB04275A2}"/>
                  </a:ext>
                </a:extLst>
              </p:cNvPr>
              <p:cNvSpPr/>
              <p:nvPr/>
            </p:nvSpPr>
            <p:spPr>
              <a:xfrm rot="5400000" flipV="1">
                <a:off x="10613457" y="1730529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91F748-374C-4517-A90C-222232E1FA5B}"/>
                  </a:ext>
                </a:extLst>
              </p:cNvPr>
              <p:cNvSpPr txBox="1"/>
              <p:nvPr/>
            </p:nvSpPr>
            <p:spPr>
              <a:xfrm>
                <a:off x="10540215" y="1134146"/>
                <a:ext cx="582813" cy="45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55E6E11-F8B5-4EEE-8592-EB4480CF4DB9}"/>
                  </a:ext>
                </a:extLst>
              </p:cNvPr>
              <p:cNvGrpSpPr/>
              <p:nvPr/>
            </p:nvGrpSpPr>
            <p:grpSpPr>
              <a:xfrm>
                <a:off x="11904555" y="2316722"/>
                <a:ext cx="1889567" cy="392894"/>
                <a:chOff x="283577" y="142797"/>
                <a:chExt cx="1889567" cy="392894"/>
              </a:xfrm>
            </p:grpSpPr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0C1DAEFC-CAD8-4B75-BFEC-B8F62F2431D4}"/>
                    </a:ext>
                  </a:extLst>
                </p:cNvPr>
                <p:cNvSpPr/>
                <p:nvPr/>
              </p:nvSpPr>
              <p:spPr>
                <a:xfrm rot="10800000">
                  <a:off x="283577" y="211384"/>
                  <a:ext cx="1479756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144DEF-D900-4C22-85E9-3F25A2D70CC6}"/>
                    </a:ext>
                  </a:extLst>
                </p:cNvPr>
                <p:cNvSpPr txBox="1"/>
                <p:nvPr/>
              </p:nvSpPr>
              <p:spPr>
                <a:xfrm>
                  <a:off x="350132" y="142797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A42475-EC52-47C4-9BEE-539E5A453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894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BB78FD-C62E-470C-AB2C-379C2633B993}"/>
                </a:ext>
              </a:extLst>
            </p:cNvPr>
            <p:cNvGrpSpPr/>
            <p:nvPr/>
          </p:nvGrpSpPr>
          <p:grpSpPr>
            <a:xfrm>
              <a:off x="10434918" y="3724282"/>
              <a:ext cx="2694031" cy="1853607"/>
              <a:chOff x="10464058" y="1760708"/>
              <a:chExt cx="3330064" cy="2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0263B94-E6D5-464D-822D-1632AE4785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2FEC0-380B-4A09-9815-E3BFC0434806}"/>
                  </a:ext>
                </a:extLst>
              </p:cNvPr>
              <p:cNvSpPr txBox="1"/>
              <p:nvPr/>
            </p:nvSpPr>
            <p:spPr>
              <a:xfrm>
                <a:off x="11401908" y="2128277"/>
                <a:ext cx="185100" cy="23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063B69-3525-4DB5-B1E1-CF2C01990131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936426-5A2E-4FF4-81F2-E33F35BB6219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E49F6B-BB70-459C-BD66-C823E0E4B8B5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C4E53CA-5CF2-437F-B5C3-F06C49E8DDDE}"/>
                  </a:ext>
                </a:extLst>
              </p:cNvPr>
              <p:cNvSpPr/>
              <p:nvPr/>
            </p:nvSpPr>
            <p:spPr>
              <a:xfrm rot="16200000" flipV="1">
                <a:off x="10574122" y="3384357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EBDEF7-0800-49A4-ACED-174505E63ECD}"/>
                  </a:ext>
                </a:extLst>
              </p:cNvPr>
              <p:cNvSpPr txBox="1"/>
              <p:nvPr/>
            </p:nvSpPr>
            <p:spPr>
              <a:xfrm>
                <a:off x="10486673" y="3595405"/>
                <a:ext cx="681298" cy="45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F8C7AB0-28F1-4BD3-A736-365593BE0922}"/>
                  </a:ext>
                </a:extLst>
              </p:cNvPr>
              <p:cNvGrpSpPr/>
              <p:nvPr/>
            </p:nvGrpSpPr>
            <p:grpSpPr>
              <a:xfrm>
                <a:off x="11904556" y="2322175"/>
                <a:ext cx="1889566" cy="387441"/>
                <a:chOff x="283578" y="148250"/>
                <a:chExt cx="1889566" cy="387441"/>
              </a:xfrm>
            </p:grpSpPr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7DFC572F-2DE4-4BA9-8933-49498C59BE57}"/>
                    </a:ext>
                  </a:extLst>
                </p:cNvPr>
                <p:cNvSpPr/>
                <p:nvPr/>
              </p:nvSpPr>
              <p:spPr>
                <a:xfrm rot="10800000">
                  <a:off x="283578" y="211384"/>
                  <a:ext cx="1432532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802FCE-5ECC-45B8-A427-92FB2F34DB58}"/>
                    </a:ext>
                  </a:extLst>
                </p:cNvPr>
                <p:cNvSpPr txBox="1"/>
                <p:nvPr/>
              </p:nvSpPr>
              <p:spPr>
                <a:xfrm>
                  <a:off x="350132" y="148250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F496D9-899B-479F-B7BD-F6C55E03CA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894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A73E62-E80B-4847-94A1-75C7B09DE1CB}"/>
                </a:ext>
              </a:extLst>
            </p:cNvPr>
            <p:cNvGrpSpPr/>
            <p:nvPr/>
          </p:nvGrpSpPr>
          <p:grpSpPr>
            <a:xfrm>
              <a:off x="7616489" y="3740324"/>
              <a:ext cx="1661830" cy="2885103"/>
              <a:chOff x="6998122" y="4189239"/>
              <a:chExt cx="1661830" cy="2885103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0234B47-E5F1-4EED-B698-7F4E90669E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645166" y="4638438"/>
                <a:ext cx="0" cy="3752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3EA718-4AC8-4710-AC82-5B7A561C4DE1}"/>
                  </a:ext>
                </a:extLst>
              </p:cNvPr>
              <p:cNvSpPr txBox="1"/>
              <p:nvPr/>
            </p:nvSpPr>
            <p:spPr>
              <a:xfrm>
                <a:off x="7756845" y="4482193"/>
                <a:ext cx="149746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10AA01C-610B-4295-830D-F1E955E05ADA}"/>
                  </a:ext>
                </a:extLst>
              </p:cNvPr>
              <p:cNvSpPr/>
              <p:nvPr/>
            </p:nvSpPr>
            <p:spPr>
              <a:xfrm rot="16200000">
                <a:off x="6830377" y="4740844"/>
                <a:ext cx="932511" cy="190709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CBFE80-9C72-4D72-AA02-C63E78926940}"/>
                  </a:ext>
                </a:extLst>
              </p:cNvPr>
              <p:cNvSpPr txBox="1"/>
              <p:nvPr/>
            </p:nvSpPr>
            <p:spPr>
              <a:xfrm>
                <a:off x="7002526" y="4189239"/>
                <a:ext cx="336595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6CE34-3E47-4F03-9C69-B82FF22F9D19}"/>
                  </a:ext>
                </a:extLst>
              </p:cNvPr>
              <p:cNvSpPr txBox="1"/>
              <p:nvPr/>
            </p:nvSpPr>
            <p:spPr>
              <a:xfrm>
                <a:off x="6998122" y="5155047"/>
                <a:ext cx="336595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DF61C53-51A6-4FA3-AD8B-DD1755A0F5D1}"/>
                  </a:ext>
                </a:extLst>
              </p:cNvPr>
              <p:cNvSpPr/>
              <p:nvPr/>
            </p:nvSpPr>
            <p:spPr>
              <a:xfrm rot="10800000" flipV="1">
                <a:off x="7846981" y="4824474"/>
                <a:ext cx="388880" cy="30057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6E5BB4-2103-452B-A9BF-98643C1337A6}"/>
                  </a:ext>
                </a:extLst>
              </p:cNvPr>
              <p:cNvSpPr txBox="1"/>
              <p:nvPr/>
            </p:nvSpPr>
            <p:spPr>
              <a:xfrm>
                <a:off x="8108780" y="4635783"/>
                <a:ext cx="551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E610CE1-E158-44DF-8C32-29FA2F8BC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292" y="5317069"/>
                <a:ext cx="0" cy="25156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FCD0F4E-0D97-443C-8FFF-BCEC6AD54091}"/>
                  </a:ext>
                </a:extLst>
              </p:cNvPr>
              <p:cNvGrpSpPr/>
              <p:nvPr/>
            </p:nvGrpSpPr>
            <p:grpSpPr>
              <a:xfrm rot="5400000">
                <a:off x="6563768" y="6146675"/>
                <a:ext cx="1528663" cy="326672"/>
                <a:chOff x="283579" y="131891"/>
                <a:chExt cx="1889565" cy="403799"/>
              </a:xfrm>
            </p:grpSpPr>
            <p:sp>
              <p:nvSpPr>
                <p:cNvPr id="60" name="Arrow: Right 59">
                  <a:extLst>
                    <a:ext uri="{FF2B5EF4-FFF2-40B4-BE49-F238E27FC236}">
                      <a16:creationId xmlns:a16="http://schemas.microsoft.com/office/drawing/2014/main" id="{CEC6C2DB-908A-4341-9715-C708BE50AC0D}"/>
                    </a:ext>
                  </a:extLst>
                </p:cNvPr>
                <p:cNvSpPr/>
                <p:nvPr/>
              </p:nvSpPr>
              <p:spPr>
                <a:xfrm rot="10800000">
                  <a:off x="283579" y="211383"/>
                  <a:ext cx="1488788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A0AF2D1-A557-40B9-92A2-D493BCB6F8FE}"/>
                    </a:ext>
                  </a:extLst>
                </p:cNvPr>
                <p:cNvSpPr txBox="1"/>
                <p:nvPr/>
              </p:nvSpPr>
              <p:spPr>
                <a:xfrm>
                  <a:off x="350132" y="131891"/>
                  <a:ext cx="1823012" cy="338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02E20D-6440-4631-AB34-772D9B68B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835" r="30920" b="26784"/>
            <a:stretch/>
          </p:blipFill>
          <p:spPr>
            <a:xfrm>
              <a:off x="160682" y="1426220"/>
              <a:ext cx="3296543" cy="230106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4B4E27-B9D4-458C-8955-61DD3B62A53F}"/>
                </a:ext>
              </a:extLst>
            </p:cNvPr>
            <p:cNvGrpSpPr/>
            <p:nvPr/>
          </p:nvGrpSpPr>
          <p:grpSpPr>
            <a:xfrm>
              <a:off x="1273707" y="3740324"/>
              <a:ext cx="908470" cy="3405791"/>
              <a:chOff x="1273707" y="3740324"/>
              <a:chExt cx="908470" cy="34057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F3B567A-B491-49DB-9279-AC2F12987A9C}"/>
                  </a:ext>
                </a:extLst>
              </p:cNvPr>
              <p:cNvGrpSpPr/>
              <p:nvPr/>
            </p:nvGrpSpPr>
            <p:grpSpPr>
              <a:xfrm>
                <a:off x="1273707" y="3740324"/>
                <a:ext cx="908470" cy="1663611"/>
                <a:chOff x="10464058" y="1134146"/>
                <a:chExt cx="1122950" cy="2056373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2DE1098-302F-4395-AD35-CCBBAFB1B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1263863" y="2315958"/>
                  <a:ext cx="0" cy="463881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8DCD623-1580-4748-A626-3E46540626C8}"/>
                    </a:ext>
                  </a:extLst>
                </p:cNvPr>
                <p:cNvSpPr txBox="1"/>
                <p:nvPr/>
              </p:nvSpPr>
              <p:spPr>
                <a:xfrm>
                  <a:off x="11401908" y="2122824"/>
                  <a:ext cx="185100" cy="235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2</a:t>
                  </a: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8083A64-734A-4D71-BE77-5B1A1F06C376}"/>
                    </a:ext>
                  </a:extLst>
                </p:cNvPr>
                <p:cNvSpPr/>
                <p:nvPr/>
              </p:nvSpPr>
              <p:spPr>
                <a:xfrm rot="16200000">
                  <a:off x="10256710" y="2442542"/>
                  <a:ext cx="1152668" cy="235734"/>
                </a:xfrm>
                <a:custGeom>
                  <a:avLst/>
                  <a:gdLst>
                    <a:gd name="connsiteX0" fmla="*/ 0 w 5736567"/>
                    <a:gd name="connsiteY0" fmla="*/ 586596 h 1173192"/>
                    <a:gd name="connsiteX1" fmla="*/ 750499 w 5736567"/>
                    <a:gd name="connsiteY1" fmla="*/ 586596 h 1173192"/>
                    <a:gd name="connsiteX2" fmla="*/ 1052423 w 5736567"/>
                    <a:gd name="connsiteY2" fmla="*/ 0 h 1173192"/>
                    <a:gd name="connsiteX3" fmla="*/ 1664899 w 5736567"/>
                    <a:gd name="connsiteY3" fmla="*/ 1155939 h 1173192"/>
                    <a:gd name="connsiteX4" fmla="*/ 2277374 w 5736567"/>
                    <a:gd name="connsiteY4" fmla="*/ 8626 h 1173192"/>
                    <a:gd name="connsiteX5" fmla="*/ 2881223 w 5736567"/>
                    <a:gd name="connsiteY5" fmla="*/ 1173192 h 1173192"/>
                    <a:gd name="connsiteX6" fmla="*/ 3476446 w 5736567"/>
                    <a:gd name="connsiteY6" fmla="*/ 25879 h 1173192"/>
                    <a:gd name="connsiteX7" fmla="*/ 4106174 w 5736567"/>
                    <a:gd name="connsiteY7" fmla="*/ 1155939 h 1173192"/>
                    <a:gd name="connsiteX8" fmla="*/ 4684144 w 5736567"/>
                    <a:gd name="connsiteY8" fmla="*/ 8626 h 1173192"/>
                    <a:gd name="connsiteX9" fmla="*/ 4977442 w 5736567"/>
                    <a:gd name="connsiteY9" fmla="*/ 569343 h 1173192"/>
                    <a:gd name="connsiteX10" fmla="*/ 5736567 w 5736567"/>
                    <a:gd name="connsiteY10" fmla="*/ 586596 h 117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36567" h="1173192">
                      <a:moveTo>
                        <a:pt x="0" y="586596"/>
                      </a:moveTo>
                      <a:lnTo>
                        <a:pt x="750499" y="586596"/>
                      </a:lnTo>
                      <a:lnTo>
                        <a:pt x="1052423" y="0"/>
                      </a:lnTo>
                      <a:lnTo>
                        <a:pt x="1664899" y="1155939"/>
                      </a:lnTo>
                      <a:lnTo>
                        <a:pt x="2277374" y="8626"/>
                      </a:lnTo>
                      <a:lnTo>
                        <a:pt x="2881223" y="1173192"/>
                      </a:lnTo>
                      <a:lnTo>
                        <a:pt x="3476446" y="25879"/>
                      </a:lnTo>
                      <a:lnTo>
                        <a:pt x="4106174" y="1155939"/>
                      </a:lnTo>
                      <a:lnTo>
                        <a:pt x="4684144" y="8626"/>
                      </a:lnTo>
                      <a:lnTo>
                        <a:pt x="4977442" y="569343"/>
                      </a:lnTo>
                      <a:lnTo>
                        <a:pt x="5736567" y="586596"/>
                      </a:lnTo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DB2C5EA-D723-47EA-BC8C-6F5ED9F0930D}"/>
                    </a:ext>
                  </a:extLst>
                </p:cNvPr>
                <p:cNvSpPr txBox="1"/>
                <p:nvPr/>
              </p:nvSpPr>
              <p:spPr>
                <a:xfrm>
                  <a:off x="10469502" y="1760708"/>
                  <a:ext cx="416062" cy="235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1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79D371-C2A6-4D9A-AF2E-207FCA6A0523}"/>
                    </a:ext>
                  </a:extLst>
                </p:cNvPr>
                <p:cNvSpPr txBox="1"/>
                <p:nvPr/>
              </p:nvSpPr>
              <p:spPr>
                <a:xfrm>
                  <a:off x="10464058" y="2954533"/>
                  <a:ext cx="416062" cy="235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3</a:t>
                  </a: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589CC31-C904-4A65-9760-31113C7B74F4}"/>
                    </a:ext>
                  </a:extLst>
                </p:cNvPr>
                <p:cNvSpPr/>
                <p:nvPr/>
              </p:nvSpPr>
              <p:spPr>
                <a:xfrm rot="5400000" flipV="1">
                  <a:off x="10613457" y="1730529"/>
                  <a:ext cx="480691" cy="37153"/>
                </a:xfrm>
                <a:custGeom>
                  <a:avLst/>
                  <a:gdLst>
                    <a:gd name="connsiteX0" fmla="*/ 330200 w 330200"/>
                    <a:gd name="connsiteY0" fmla="*/ 317500 h 317500"/>
                    <a:gd name="connsiteX1" fmla="*/ 0 w 330200"/>
                    <a:gd name="connsiteY1" fmla="*/ 317500 h 317500"/>
                    <a:gd name="connsiteX2" fmla="*/ 0 w 330200"/>
                    <a:gd name="connsiteY2" fmla="*/ 0 h 317500"/>
                    <a:gd name="connsiteX0" fmla="*/ 330200 w 330200"/>
                    <a:gd name="connsiteY0" fmla="*/ 0 h 0"/>
                    <a:gd name="connsiteX1" fmla="*/ 0 w 330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0200">
                      <a:moveTo>
                        <a:pt x="330200" y="0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E46B37-D544-407E-81E3-B8D58E702899}"/>
                    </a:ext>
                  </a:extLst>
                </p:cNvPr>
                <p:cNvSpPr txBox="1"/>
                <p:nvPr/>
              </p:nvSpPr>
              <p:spPr>
                <a:xfrm>
                  <a:off x="10540215" y="1134146"/>
                  <a:ext cx="582813" cy="456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5V</a:t>
                  </a:r>
                </a:p>
              </p:txBody>
            </p:sp>
          </p:grp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DE2C4EE-2FA9-4DF3-83C6-4F10B25E4E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3377" y="5388841"/>
                <a:ext cx="0" cy="25156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E36B4F-6465-42EE-A6DF-37C87CA5CB34}"/>
                  </a:ext>
                </a:extLst>
              </p:cNvPr>
              <p:cNvGrpSpPr/>
              <p:nvPr/>
            </p:nvGrpSpPr>
            <p:grpSpPr>
              <a:xfrm rot="5400000">
                <a:off x="839735" y="6220653"/>
                <a:ext cx="1528664" cy="322260"/>
                <a:chOff x="283578" y="137344"/>
                <a:chExt cx="1889566" cy="398345"/>
              </a:xfrm>
            </p:grpSpPr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BC272A99-94C7-40BE-BF88-CADE18C8D471}"/>
                    </a:ext>
                  </a:extLst>
                </p:cNvPr>
                <p:cNvSpPr/>
                <p:nvPr/>
              </p:nvSpPr>
              <p:spPr>
                <a:xfrm rot="10800000">
                  <a:off x="283578" y="211382"/>
                  <a:ext cx="1488788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ACBF526-4068-4DA1-B239-C88126F225BB}"/>
                    </a:ext>
                  </a:extLst>
                </p:cNvPr>
                <p:cNvSpPr txBox="1"/>
                <p:nvPr/>
              </p:nvSpPr>
              <p:spPr>
                <a:xfrm>
                  <a:off x="350132" y="137344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EC2F777-8F8D-4EB7-969C-43CF6814E232}"/>
              </a:ext>
            </a:extLst>
          </p:cNvPr>
          <p:cNvSpPr txBox="1"/>
          <p:nvPr/>
        </p:nvSpPr>
        <p:spPr>
          <a:xfrm>
            <a:off x="1819709" y="867418"/>
            <a:ext cx="85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all cases, 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be 5V. Can you think of why?</a:t>
            </a:r>
          </a:p>
        </p:txBody>
      </p:sp>
    </p:spTree>
    <p:extLst>
      <p:ext uri="{BB962C8B-B14F-4D97-AF65-F5344CB8AC3E}">
        <p14:creationId xmlns:p14="http://schemas.microsoft.com/office/powerpoint/2010/main" val="3619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230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9</cp:revision>
  <dcterms:created xsi:type="dcterms:W3CDTF">2020-04-15T21:51:04Z</dcterms:created>
  <dcterms:modified xsi:type="dcterms:W3CDTF">2020-04-17T17:34:06Z</dcterms:modified>
</cp:coreProperties>
</file>