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10" d="100"/>
          <a:sy n="110" d="100"/>
        </p:scale>
        <p:origin x="27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D85A-7062-4537-A05A-E99E96352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2CC8C-4FB5-4B7A-B747-C84C7EE3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C2B31-2FE9-4967-B739-6A00BDE6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A94C-D4C8-40E1-ACF1-25065185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C9F1-4450-4E69-BA08-6CFF3E48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85DB-363B-4184-8AB0-84C7409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0CC31-7355-4E12-8DB1-DBC1EB38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045B-15C8-4253-9522-CD573428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77A6F-4D17-4AEB-9191-E7806C70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9F273-7002-4764-8C10-A2A326AD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5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D01E8-918F-400B-B8E0-363C20FB2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6BD25-DD2E-47D1-A094-F8EA6637E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57AC5-A716-4C62-A15F-4D98C1B9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782F-A5D8-45C2-B727-655BC6A2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9ADE-CDDE-440F-A484-D2E1FA71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2F57-8B34-4EFB-8261-B5DD5238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C558-FFC2-4DCF-A554-11DFA52E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2025E-763E-40C8-90D9-0C1FF107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65ED-13A0-4074-8889-8EEC7B26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6CC6-FACF-4DD9-B694-F7D74CEB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5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1C75-871D-4B88-8154-78F94AB4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4ED15-5D64-45BE-BDDA-DA8572E9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AA04-A208-435D-BDC1-8C426C13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4B73-A6F2-4BB0-B999-3677D92B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252C-E4D2-4BAF-9FF5-FA092E17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5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B79E-70E7-4F1F-B909-2B8EE9EE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09A8-55F0-4723-94F7-1D87BE5D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E12F-6C23-4721-A651-D4F8D404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2C147-763C-48B7-90B6-B602E657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BC55-FF1F-4732-AA66-90BC2DFC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B0D4-D5BB-46FD-8D84-6849B742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D53A-7D04-4317-9CA7-DFD5D158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09C08-C177-43E5-839E-5617BA05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04D98-1EE2-44F3-86A1-3E08E3EDF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62515-ED58-456F-B122-FA7C4B043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5BF05-1EDB-4F87-B4C5-32A5F6A6C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7AF19-5029-4E1F-AFEA-47FE3B58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36BE8-2235-4294-B783-3EB080D9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5F00D-81A5-49F3-BBE3-92ED5FB6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6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E5F8-F06C-4A2B-8CFE-8BD71090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EE4E0-B15B-40D5-8B19-6795430E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E7D8C-B6FF-404F-AD32-3E5D1D5C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324DE-AE61-4D49-A3BF-68769DB0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5F8A5-961C-481D-8D72-6D506DDB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B08FA-7ACC-4203-A33A-7D601194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450C9-654C-4920-84A0-4FEB097F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0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C937-AAE9-44A2-99E5-59AA6601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561F-9089-413C-9809-01624A81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6078E-2524-43CC-8677-86529283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98F2B-350A-436E-AB0D-F5D13192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0A0EC-D1D3-4717-9B13-8191693E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F5A5-9CF3-47E0-B953-19EAD037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7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8A87-7EA6-4C66-98D0-8664A37A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36B4-3932-4817-AA3B-F02CA7EEE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78872-D68F-4E9C-9F07-2CF4B7F84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97FD-28A8-4891-9417-CB4C4CE1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4087E-AA73-402F-9ED9-32727178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ACA1C-C5C7-498E-890E-BCC27D3E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03E22-3B93-4889-A5BE-1B11AB22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37D9D-518A-4D94-BE8E-44ACE93E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126D-E9C9-4AFC-B58E-B3C45D104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11EA-75A4-4077-A231-4B37CC0F505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99E-D271-46DD-AF0F-C5416D3BE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B2A0-4D7D-4DD5-85CD-4E894EC73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D3D7-6BDC-4017-8520-879FC161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51FAC3-0C9C-48AB-8228-895DBA39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19" y="399326"/>
            <a:ext cx="3813813" cy="5602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A3CA5-D999-4D3A-97C8-960407B0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806" y="1027718"/>
            <a:ext cx="4308459" cy="48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5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</cp:revision>
  <dcterms:created xsi:type="dcterms:W3CDTF">2020-04-17T13:07:27Z</dcterms:created>
  <dcterms:modified xsi:type="dcterms:W3CDTF">2020-04-17T15:05:23Z</dcterms:modified>
</cp:coreProperties>
</file>