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60" d="100"/>
          <a:sy n="60" d="100"/>
        </p:scale>
        <p:origin x="1752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27C1-41BA-4AD3-84A1-F7C53D8D3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6EC09-B820-4CB0-B5CB-E7402094C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D7AE-F280-4A34-9B3F-5A549105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9D52-EA5D-4965-8A7E-68073DAB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0F6B-BEA6-490B-A51F-2535ECD2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7D10-80EF-4549-A81D-F8C4BBE5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74808-DECC-4727-BDD5-4F054E813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B157-E4BD-4EE4-B455-B0C7C49D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BA47-62EF-410B-A590-E622C1BC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DA0B-5387-4584-814D-9EC739F5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47934-6F13-4E52-815C-A452A8264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93E60-7DDA-4EAA-AD37-8F18534B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16AF-FF8D-4CD6-9214-D48CB75C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E089-0919-4191-9D05-6298F376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23C6-7FEF-4CA5-ADAA-F40DE77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3FB7-F0EE-4F5E-8FFF-F056F59D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AD67-2B86-43D8-B039-18860DE8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4AFA-ACED-4FEF-AE35-B2058976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C8DB-624E-4C3C-BF2B-D9CB2278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D0A7-DA1B-48B8-B08D-7510083D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BBE6-8F66-492E-A1BE-6700E842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B37F-8B35-4290-8E3F-AA7BFFCD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AB40-BBCC-4518-A970-292150B5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69B4-7FC6-4B4C-84EA-ECF52478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CC68-F1C6-4521-996D-49CC2F25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1E62-01D7-478D-BDC9-FE8BD4CB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B62F-DB68-480F-9F2D-189844C2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05178-442E-4C00-8C4A-34CEC8DD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DD6C-7F66-4C4D-98E9-56B01BC7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D83B-0581-44AD-A6CA-145F922B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0D8F-6472-4197-BDEB-62EF8DF5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F2DF-1B0F-4E7A-AE6B-41885753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CCEB1-8601-416F-B794-D65CC54A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89E23-5261-4FAE-B22A-624FC23B8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91987-2F80-4789-BC98-1DF5E1B9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A4F61-4EDC-430D-B8FA-2751EC6CE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1E7F2-B00B-4CAC-999B-CB2FB64C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70A06-A37D-453D-8D0B-E132CB67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DB449-7EEE-4AEE-9451-15014277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6B19-839B-4807-880F-E7A0D8D8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88B77-BFE5-49B1-8775-996CCC96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B7D3C-AB7F-4ECD-AEED-6A056198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F2AF4-E58E-44F4-916B-3E30FDF3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30D40-AAA1-4B29-AB18-CE600E24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26321-75F4-4A45-B0C0-E8F336C2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79511-9150-4CDC-A021-F6E31939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2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E4B0-BCA5-43D4-BEB4-8AA703CC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7D8-56A1-4ADF-93DB-F77469AF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B84B-47A4-4148-8A32-F2B5CD31B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3AFF2-C555-43FD-9156-49ABFB95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3C0F4-2E1C-456F-89FC-9645544E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DFCDD-C35A-42B1-8C08-3C86FCF0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4006-BA59-44AB-9BB2-602334DD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A12F7-6596-4089-934B-6FAE42FC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51B0A-C7C2-46A3-9DEF-E1857C133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8BA1-FA30-4D25-803C-8225605C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BE5F7-748C-4B61-B16C-EE81C6B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A32D-8E9D-44E4-9551-AD08177C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0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3B0DB-2360-4EAF-AB70-07755CEA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1181A-E7E7-4E48-A3CB-B09D8D5C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3ED5-5FD4-4AA8-8006-BA2EC1780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7389-943C-4CDD-A978-1FDA6FFD044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5F3D5-F62A-4EA1-B2F9-3158F4E5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B5ED-D64C-4E30-9E04-465913B75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4E6B5-BA09-43A4-867A-3807D176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B507AD-6742-483A-960D-80965CCE90B7}"/>
              </a:ext>
            </a:extLst>
          </p:cNvPr>
          <p:cNvGrpSpPr/>
          <p:nvPr/>
        </p:nvGrpSpPr>
        <p:grpSpPr>
          <a:xfrm>
            <a:off x="707341" y="1124496"/>
            <a:ext cx="3072106" cy="4609009"/>
            <a:chOff x="707341" y="679746"/>
            <a:chExt cx="3072106" cy="46090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D3D0A64-50DF-46E6-9064-DC94BED2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341" y="868458"/>
              <a:ext cx="3072106" cy="44202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0A5AA0-DB6B-436C-97A8-14DD38C73D15}"/>
                </a:ext>
              </a:extLst>
            </p:cNvPr>
            <p:cNvSpPr txBox="1"/>
            <p:nvPr/>
          </p:nvSpPr>
          <p:spPr>
            <a:xfrm>
              <a:off x="2243394" y="1440777"/>
              <a:ext cx="75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470</a:t>
              </a:r>
              <a:r>
                <a:rPr lang="el-GR" sz="1400" dirty="0">
                  <a:latin typeface="Segoe Condensed" panose="020B0606040200020203" pitchFamily="34" charset="0"/>
                </a:rPr>
                <a:t>Ω</a:t>
              </a:r>
              <a:endParaRPr lang="en-US" sz="1400" dirty="0">
                <a:latin typeface="Segoe Condensed" panose="020B0606040200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CC6F60-9B44-413E-9F32-0C9D51A72086}"/>
                </a:ext>
              </a:extLst>
            </p:cNvPr>
            <p:cNvSpPr txBox="1"/>
            <p:nvPr/>
          </p:nvSpPr>
          <p:spPr>
            <a:xfrm>
              <a:off x="2969695" y="679746"/>
              <a:ext cx="75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  <a:r>
                <a:rPr lang="el-GR" sz="1400" dirty="0">
                  <a:latin typeface="Segoe Condensed" panose="020B0606040200020203" pitchFamily="34" charset="0"/>
                </a:rPr>
                <a:t>Ω</a:t>
              </a:r>
              <a:endParaRPr lang="en-US" sz="1400" dirty="0">
                <a:latin typeface="Segoe Condensed" panose="020B0606040200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DC27EE-AAA5-4732-8334-16F7F4A37CCA}"/>
              </a:ext>
            </a:extLst>
          </p:cNvPr>
          <p:cNvGrpSpPr/>
          <p:nvPr/>
        </p:nvGrpSpPr>
        <p:grpSpPr>
          <a:xfrm>
            <a:off x="4375495" y="1845305"/>
            <a:ext cx="7215494" cy="3167390"/>
            <a:chOff x="4269165" y="2089084"/>
            <a:chExt cx="7712621" cy="33856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499731-DA76-40EB-AA48-70D57DA51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9165" y="2089084"/>
              <a:ext cx="7712621" cy="338561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89D486-CFAF-40B4-ADAD-49CCA454AD05}"/>
                </a:ext>
              </a:extLst>
            </p:cNvPr>
            <p:cNvSpPr txBox="1"/>
            <p:nvPr/>
          </p:nvSpPr>
          <p:spPr>
            <a:xfrm>
              <a:off x="7103690" y="2293520"/>
              <a:ext cx="58355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10K</a:t>
              </a:r>
              <a:r>
                <a:rPr lang="el-GR" sz="1400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Ω</a:t>
              </a:r>
              <a:endParaRPr lang="en-US" sz="1400" dirty="0">
                <a:solidFill>
                  <a:schemeClr val="bg1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65911-9E32-4893-ABA5-C5D505C65C26}"/>
                </a:ext>
              </a:extLst>
            </p:cNvPr>
            <p:cNvSpPr txBox="1"/>
            <p:nvPr/>
          </p:nvSpPr>
          <p:spPr>
            <a:xfrm>
              <a:off x="6040981" y="3461840"/>
              <a:ext cx="58355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470</a:t>
              </a:r>
              <a:r>
                <a:rPr lang="el-GR" sz="1400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Ω</a:t>
              </a:r>
              <a:endParaRPr lang="en-US" sz="1400" dirty="0">
                <a:solidFill>
                  <a:schemeClr val="bg1"/>
                </a:solidFill>
                <a:latin typeface="Segoe Condensed" panose="020B0606040200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98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DC27EE-AAA5-4732-8334-16F7F4A37CCA}"/>
              </a:ext>
            </a:extLst>
          </p:cNvPr>
          <p:cNvGrpSpPr/>
          <p:nvPr/>
        </p:nvGrpSpPr>
        <p:grpSpPr>
          <a:xfrm>
            <a:off x="1318930" y="1420002"/>
            <a:ext cx="9554140" cy="4193987"/>
            <a:chOff x="4269165" y="2089084"/>
            <a:chExt cx="7712621" cy="33856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499731-DA76-40EB-AA48-70D57DA51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9165" y="2089084"/>
              <a:ext cx="7712621" cy="338561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89D486-CFAF-40B4-ADAD-49CCA454AD05}"/>
                </a:ext>
              </a:extLst>
            </p:cNvPr>
            <p:cNvSpPr txBox="1"/>
            <p:nvPr/>
          </p:nvSpPr>
          <p:spPr>
            <a:xfrm>
              <a:off x="7103690" y="2293520"/>
              <a:ext cx="583559" cy="29814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10K</a:t>
              </a:r>
              <a:r>
                <a:rPr lang="el-GR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Ω</a:t>
              </a:r>
              <a:endParaRPr lang="en-US" dirty="0">
                <a:solidFill>
                  <a:schemeClr val="bg1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65911-9E32-4893-ABA5-C5D505C65C26}"/>
                </a:ext>
              </a:extLst>
            </p:cNvPr>
            <p:cNvSpPr txBox="1"/>
            <p:nvPr/>
          </p:nvSpPr>
          <p:spPr>
            <a:xfrm>
              <a:off x="6040981" y="3461840"/>
              <a:ext cx="583559" cy="29814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470</a:t>
              </a:r>
              <a:r>
                <a:rPr lang="el-GR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Ω</a:t>
              </a:r>
              <a:endParaRPr lang="en-US" dirty="0">
                <a:solidFill>
                  <a:schemeClr val="bg1"/>
                </a:solidFill>
                <a:latin typeface="Segoe Condensed" panose="020B0606040200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08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3D0A75-E655-4FED-A786-85790CFF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4" y="1232858"/>
            <a:ext cx="3217859" cy="43693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EE6346-2830-4911-922F-E9F3694D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107" y="1685810"/>
            <a:ext cx="8172893" cy="413937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9B507AD-6742-483A-960D-80965CCE90B7}"/>
              </a:ext>
            </a:extLst>
          </p:cNvPr>
          <p:cNvGrpSpPr/>
          <p:nvPr/>
        </p:nvGrpSpPr>
        <p:grpSpPr>
          <a:xfrm>
            <a:off x="2254027" y="1124496"/>
            <a:ext cx="1455884" cy="1068808"/>
            <a:chOff x="2254027" y="679746"/>
            <a:chExt cx="1455884" cy="10688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0A5AA0-DB6B-436C-97A8-14DD38C73D15}"/>
                </a:ext>
              </a:extLst>
            </p:cNvPr>
            <p:cNvSpPr txBox="1"/>
            <p:nvPr/>
          </p:nvSpPr>
          <p:spPr>
            <a:xfrm>
              <a:off x="2254027" y="1440777"/>
              <a:ext cx="75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470</a:t>
              </a:r>
              <a:r>
                <a:rPr lang="el-GR" sz="1400" dirty="0">
                  <a:latin typeface="Segoe Condensed" panose="020B0606040200020203" pitchFamily="34" charset="0"/>
                </a:rPr>
                <a:t>Ω</a:t>
              </a:r>
              <a:endParaRPr lang="en-US" sz="1400" dirty="0">
                <a:latin typeface="Segoe Condensed" panose="020B0606040200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CC6F60-9B44-413E-9F32-0C9D51A72086}"/>
                </a:ext>
              </a:extLst>
            </p:cNvPr>
            <p:cNvSpPr txBox="1"/>
            <p:nvPr/>
          </p:nvSpPr>
          <p:spPr>
            <a:xfrm>
              <a:off x="2959062" y="679746"/>
              <a:ext cx="750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egoe Condensed" panose="020B0606040200020203" pitchFamily="34" charset="0"/>
                </a:rPr>
                <a:t>10K</a:t>
              </a:r>
              <a:r>
                <a:rPr lang="el-GR" sz="1400" dirty="0">
                  <a:latin typeface="Segoe Condensed" panose="020B0606040200020203" pitchFamily="34" charset="0"/>
                </a:rPr>
                <a:t>Ω</a:t>
              </a:r>
              <a:endParaRPr lang="en-US" sz="1400" dirty="0">
                <a:latin typeface="Segoe Condensed" panose="020B0606040200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89D486-CFAF-40B4-ADAD-49CCA454AD05}"/>
              </a:ext>
            </a:extLst>
          </p:cNvPr>
          <p:cNvSpPr txBox="1"/>
          <p:nvPr/>
        </p:nvSpPr>
        <p:spPr>
          <a:xfrm>
            <a:off x="7080482" y="2036564"/>
            <a:ext cx="545945" cy="2879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10K</a:t>
            </a:r>
            <a:r>
              <a:rPr lang="el-GR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Ω</a:t>
            </a:r>
            <a:endParaRPr lang="en-US" sz="1400" dirty="0">
              <a:solidFill>
                <a:schemeClr val="bg1"/>
              </a:solidFill>
              <a:latin typeface="Segoe Condensed" panose="020B0606040200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65911-9E32-4893-ABA5-C5D505C65C26}"/>
              </a:ext>
            </a:extLst>
          </p:cNvPr>
          <p:cNvSpPr txBox="1"/>
          <p:nvPr/>
        </p:nvSpPr>
        <p:spPr>
          <a:xfrm>
            <a:off x="6033106" y="3129578"/>
            <a:ext cx="545945" cy="2879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470</a:t>
            </a:r>
            <a:r>
              <a:rPr lang="el-GR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Ω</a:t>
            </a:r>
            <a:endParaRPr lang="en-US" sz="1400" dirty="0">
              <a:solidFill>
                <a:schemeClr val="bg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5A932-D41B-4BF7-AA8D-F52B7B8EFAD1}"/>
              </a:ext>
            </a:extLst>
          </p:cNvPr>
          <p:cNvSpPr txBox="1"/>
          <p:nvPr/>
        </p:nvSpPr>
        <p:spPr>
          <a:xfrm>
            <a:off x="8514034" y="5143825"/>
            <a:ext cx="202282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Make sure to switch the mode to ammeter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620E8-4451-4076-A34F-5D1698C0C806}"/>
              </a:ext>
            </a:extLst>
          </p:cNvPr>
          <p:cNvCxnSpPr>
            <a:cxnSpLocks/>
          </p:cNvCxnSpPr>
          <p:nvPr/>
        </p:nvCxnSpPr>
        <p:spPr>
          <a:xfrm>
            <a:off x="8226955" y="4815568"/>
            <a:ext cx="470478" cy="32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EE6346-2830-4911-922F-E9F3694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53" y="1359313"/>
            <a:ext cx="8172893" cy="413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9D486-CFAF-40B4-ADAD-49CCA454AD05}"/>
              </a:ext>
            </a:extLst>
          </p:cNvPr>
          <p:cNvSpPr txBox="1"/>
          <p:nvPr/>
        </p:nvSpPr>
        <p:spPr>
          <a:xfrm>
            <a:off x="5070928" y="1710067"/>
            <a:ext cx="545945" cy="2879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10K</a:t>
            </a:r>
            <a:r>
              <a:rPr lang="el-GR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Ω</a:t>
            </a:r>
            <a:endParaRPr lang="en-US" sz="1400" dirty="0">
              <a:solidFill>
                <a:schemeClr val="bg1"/>
              </a:solidFill>
              <a:latin typeface="Segoe Condensed" panose="020B0606040200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65911-9E32-4893-ABA5-C5D505C65C26}"/>
              </a:ext>
            </a:extLst>
          </p:cNvPr>
          <p:cNvSpPr txBox="1"/>
          <p:nvPr/>
        </p:nvSpPr>
        <p:spPr>
          <a:xfrm>
            <a:off x="4023552" y="2803081"/>
            <a:ext cx="545945" cy="2879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470</a:t>
            </a:r>
            <a:r>
              <a:rPr lang="el-GR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Ω</a:t>
            </a:r>
            <a:endParaRPr lang="en-US" sz="1400" dirty="0">
              <a:solidFill>
                <a:schemeClr val="bg1"/>
              </a:solidFill>
              <a:latin typeface="Segoe Condensed" panose="020B0606040200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5A932-D41B-4BF7-AA8D-F52B7B8EFAD1}"/>
              </a:ext>
            </a:extLst>
          </p:cNvPr>
          <p:cNvSpPr txBox="1"/>
          <p:nvPr/>
        </p:nvSpPr>
        <p:spPr>
          <a:xfrm>
            <a:off x="6504480" y="4817328"/>
            <a:ext cx="202282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Condensed" panose="020B0606040200020203" pitchFamily="34" charset="0"/>
              </a:rPr>
              <a:t>Make sure to switch the mode to ammeter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620E8-4451-4076-A34F-5D1698C0C806}"/>
              </a:ext>
            </a:extLst>
          </p:cNvPr>
          <p:cNvCxnSpPr>
            <a:cxnSpLocks/>
          </p:cNvCxnSpPr>
          <p:nvPr/>
        </p:nvCxnSpPr>
        <p:spPr>
          <a:xfrm>
            <a:off x="6217401" y="4489071"/>
            <a:ext cx="470478" cy="32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A07F3-8A82-4989-8776-C6A25BD212D8}"/>
              </a:ext>
            </a:extLst>
          </p:cNvPr>
          <p:cNvGrpSpPr/>
          <p:nvPr/>
        </p:nvGrpSpPr>
        <p:grpSpPr>
          <a:xfrm>
            <a:off x="361508" y="1695161"/>
            <a:ext cx="11547887" cy="2589759"/>
            <a:chOff x="361508" y="1695162"/>
            <a:chExt cx="11058679" cy="24800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E5EAAF-3ECC-467D-8714-07C727E2D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348" r="13478"/>
            <a:stretch/>
          </p:blipFill>
          <p:spPr>
            <a:xfrm>
              <a:off x="361508" y="1695627"/>
              <a:ext cx="3534508" cy="247911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C6A7B4-BA3E-4A52-B868-912DCD637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519" r="13175"/>
            <a:stretch/>
          </p:blipFill>
          <p:spPr>
            <a:xfrm>
              <a:off x="4162648" y="1695627"/>
              <a:ext cx="3429000" cy="247958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B5BE05-0922-406F-B645-CB39AFB2E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127" r="13216"/>
            <a:stretch/>
          </p:blipFill>
          <p:spPr>
            <a:xfrm>
              <a:off x="7858280" y="1695162"/>
              <a:ext cx="3561907" cy="247911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A58BE3-5E64-48EB-A3A1-046D23BF0FF2}"/>
              </a:ext>
            </a:extLst>
          </p:cNvPr>
          <p:cNvSpPr txBox="1"/>
          <p:nvPr/>
        </p:nvSpPr>
        <p:spPr>
          <a:xfrm>
            <a:off x="281764" y="1337790"/>
            <a:ext cx="304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Condensed" panose="020B0606040200020203" pitchFamily="34" charset="0"/>
              </a:rPr>
              <a:t>Legs 2 and 3 connected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6B9B0-1294-49C8-9898-A814A897B76F}"/>
              </a:ext>
            </a:extLst>
          </p:cNvPr>
          <p:cNvSpPr txBox="1"/>
          <p:nvPr/>
        </p:nvSpPr>
        <p:spPr>
          <a:xfrm>
            <a:off x="4235841" y="1337790"/>
            <a:ext cx="304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Condensed" panose="020B0606040200020203" pitchFamily="34" charset="0"/>
              </a:rPr>
              <a:t>Legs 1 and 2 connected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8F864-2064-4E66-8F8E-23C95B7BBCC4}"/>
              </a:ext>
            </a:extLst>
          </p:cNvPr>
          <p:cNvSpPr txBox="1"/>
          <p:nvPr/>
        </p:nvSpPr>
        <p:spPr>
          <a:xfrm>
            <a:off x="8109636" y="1337790"/>
            <a:ext cx="304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Condensed" panose="020B0606040200020203" pitchFamily="34" charset="0"/>
              </a:rPr>
              <a:t>Legs 1 and 3 connected</a:t>
            </a:r>
          </a:p>
        </p:txBody>
      </p:sp>
    </p:spTree>
    <p:extLst>
      <p:ext uri="{BB962C8B-B14F-4D97-AF65-F5344CB8AC3E}">
        <p14:creationId xmlns:p14="http://schemas.microsoft.com/office/powerpoint/2010/main" val="16270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15C13-0299-4500-A25B-7D806C2E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847850"/>
            <a:ext cx="6991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7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9</cp:revision>
  <dcterms:created xsi:type="dcterms:W3CDTF">2020-04-15T15:58:44Z</dcterms:created>
  <dcterms:modified xsi:type="dcterms:W3CDTF">2020-04-16T00:57:05Z</dcterms:modified>
</cp:coreProperties>
</file>