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4A5E-C0F5-B34C-B7A3-AF3B402B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42102-B679-B345-86A8-D39EC999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70AE-88B4-064F-9745-D0FE38AA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0E0B-55C4-6746-818E-B30671B6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3FF6-4A32-A942-A41C-0C7349C9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99F6-18B2-3247-ABAC-DEFEF107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2FBD7-8442-D341-9CF3-B014DBB63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4F55-C85D-944B-8CDA-8906EC3F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079F-D762-CE40-996E-D89CC9E6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F42D-BFAB-7041-9A08-A62F4A43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49391-5C7A-3F44-BB31-2F2CD3649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28621-9413-2F4F-8A15-67EE0E44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4E10-A873-C544-A382-E7B08A7A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8535-039F-734A-9769-1F39BB01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B225-8039-B049-8F1C-2F894A36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E115-347E-2946-80FB-0F27FED3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8EF2-E35A-AC49-BFB0-E189F589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5269-5FD8-E648-B41C-369BD21C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0447-8A2A-A147-A3E4-FEFF6854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1B12-80C2-E147-8F50-1933E9E1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3603-D428-0142-949C-DA56CFA2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8705-2BB4-7342-9BF5-F013BC4F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778C-E450-F840-AFF4-B7CD7ABB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2748-9B47-2C42-B04F-FCC5CCB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D5F5-D3E6-CD4B-8338-BF5B9AF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2CA-A782-2040-A4C2-74B1CB8F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D261-1A99-8249-A796-791BE4565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C1F78-761A-AA42-ADE9-EB508671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08FDD-7BFA-EE44-B897-513A50F7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48A5-506C-7040-8D5C-93A077AF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7166-D2D1-8B4E-89EA-06344D7C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FF74-C38F-8F4B-B4E6-88B47C4D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37DE-2E50-0649-805F-4316F85A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6029-94C2-2A4C-9209-454F43BD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93469-6765-034A-A181-CAEF6715E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E056D-24BD-C64C-BEE4-65943E9F7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FB253-5F9D-D740-BB2A-8892D630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86F0D-6E1A-C246-BDE8-47A805CB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44DB6-EF1D-3643-9D3C-56B31434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0C31-D506-5740-BA7B-6B4983CC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E023F-70C1-4A43-AB56-AB7CC03E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10538-30F4-E148-965F-93BDF1AF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0491-70CD-3A47-B46F-21C4893A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0521-2193-F740-9053-2EDB5882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15D1D-5642-0740-9726-0DAC82D0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B1DA4-CC5D-F74A-AF56-D54FDCA3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4974-9A60-3D4D-AE8F-6FF3633F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4AE4-4329-FE4A-A3F9-7056CE63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A85A2-8DDE-B64A-B151-6A21D18F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455AA-DDC5-E848-99D0-6E0FA76F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EB71-F87D-0440-8E91-291D8854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FB6F-E0D9-3740-8988-FC844E34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DDE1-528B-9348-9DC1-42EDEF86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AFF3A-4F89-1A4F-BBF7-17391E849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710C9-6065-5243-A2BC-C0ACBEF1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CABA-2C26-E140-BF91-C3391916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3110-E945-E64B-ACA1-CFA54D98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20BB-FBEE-504D-9740-402B3E90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A9BEC-FBD8-9E4A-8BC1-6FE13A4F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B592C-E85D-B541-92AA-7F38DB41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A395-25C4-384A-A892-4C0390CE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4367D-F4AD-6A48-9ADA-1C6448B5689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4A97-B3ED-514F-BA3C-E2AB7FE3A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945C-1D19-294F-9DBC-FF9708D5A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5EAD-E34B-C44F-B914-4FBBE721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otentiometer_MicrocontrollerHookup_Incorrect" descr="Potentiometer_MicrocontrollerHookup_Incorrect">
            <a:hlinkClick r:id="" action="ppaction://media"/>
            <a:extLst>
              <a:ext uri="{FF2B5EF4-FFF2-40B4-BE49-F238E27FC236}">
                <a16:creationId xmlns:a16="http://schemas.microsoft.com/office/drawing/2014/main" id="{36BE3833-703D-0846-9EBE-A68B0CA7BC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1712" y="674688"/>
            <a:ext cx="12192000" cy="5508625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B1776F2-187A-7B40-A2E3-0578B78C7709}"/>
              </a:ext>
            </a:extLst>
          </p:cNvPr>
          <p:cNvSpPr/>
          <p:nvPr/>
        </p:nvSpPr>
        <p:spPr>
          <a:xfrm>
            <a:off x="6688897" y="1728592"/>
            <a:ext cx="4584526" cy="3858016"/>
          </a:xfrm>
          <a:custGeom>
            <a:avLst/>
            <a:gdLst>
              <a:gd name="connsiteX0" fmla="*/ 0 w 4584526"/>
              <a:gd name="connsiteY0" fmla="*/ 2993720 h 2993720"/>
              <a:gd name="connsiteX1" fmla="*/ 0 w 4584526"/>
              <a:gd name="connsiteY1" fmla="*/ 0 h 2993720"/>
              <a:gd name="connsiteX2" fmla="*/ 4584526 w 4584526"/>
              <a:gd name="connsiteY2" fmla="*/ 0 h 2993720"/>
              <a:gd name="connsiteX3" fmla="*/ 4584526 w 4584526"/>
              <a:gd name="connsiteY3" fmla="*/ 363255 h 29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526" h="2993720">
                <a:moveTo>
                  <a:pt x="0" y="2993720"/>
                </a:moveTo>
                <a:lnTo>
                  <a:pt x="0" y="0"/>
                </a:lnTo>
                <a:lnTo>
                  <a:pt x="4584526" y="0"/>
                </a:lnTo>
                <a:lnTo>
                  <a:pt x="4584526" y="363255"/>
                </a:lnTo>
              </a:path>
            </a:pathLst>
          </a:custGeom>
          <a:noFill/>
          <a:ln w="31750" cap="sq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6C28B-071D-434F-9791-A3FF1E29B8FE}"/>
              </a:ext>
            </a:extLst>
          </p:cNvPr>
          <p:cNvSpPr txBox="1"/>
          <p:nvPr/>
        </p:nvSpPr>
        <p:spPr>
          <a:xfrm>
            <a:off x="6976996" y="1828800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microcontroller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A2B17-4773-5F42-A1E2-E4B806F036CD}"/>
              </a:ext>
            </a:extLst>
          </p:cNvPr>
          <p:cNvSpPr txBox="1"/>
          <p:nvPr/>
        </p:nvSpPr>
        <p:spPr>
          <a:xfrm>
            <a:off x="6976996" y="1271392"/>
            <a:ext cx="246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microcontroller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B0742-72B4-5B40-ADF4-F7737AA1FB61}"/>
              </a:ext>
            </a:extLst>
          </p:cNvPr>
          <p:cNvSpPr txBox="1"/>
          <p:nvPr/>
        </p:nvSpPr>
        <p:spPr>
          <a:xfrm>
            <a:off x="5624185" y="3919113"/>
            <a:ext cx="109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Pin A0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6B903BF-2626-CC4D-90A8-BC7E3D7DDA35}"/>
              </a:ext>
            </a:extLst>
          </p:cNvPr>
          <p:cNvSpPr/>
          <p:nvPr/>
        </p:nvSpPr>
        <p:spPr>
          <a:xfrm rot="11043663">
            <a:off x="4390162" y="1867651"/>
            <a:ext cx="1503103" cy="1471656"/>
          </a:xfrm>
          <a:prstGeom prst="arc">
            <a:avLst>
              <a:gd name="adj1" fmla="val 15757281"/>
              <a:gd name="adj2" fmla="val 21175193"/>
            </a:avLst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30BB8-D897-5742-A42F-15DD8E2A2870}"/>
              </a:ext>
            </a:extLst>
          </p:cNvPr>
          <p:cNvSpPr/>
          <p:nvPr/>
        </p:nvSpPr>
        <p:spPr>
          <a:xfrm>
            <a:off x="5624075" y="2367419"/>
            <a:ext cx="407096" cy="751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52131-C029-4C41-B6C4-472E039152FB}"/>
              </a:ext>
            </a:extLst>
          </p:cNvPr>
          <p:cNvSpPr txBox="1"/>
          <p:nvPr/>
        </p:nvSpPr>
        <p:spPr>
          <a:xfrm>
            <a:off x="4544049" y="2380521"/>
            <a:ext cx="20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 current flows into MCU input pins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618A5E-1BA9-B94E-91AF-711AABB9BE79}"/>
              </a:ext>
            </a:extLst>
          </p:cNvPr>
          <p:cNvCxnSpPr>
            <a:cxnSpLocks/>
          </p:cNvCxnSpPr>
          <p:nvPr/>
        </p:nvCxnSpPr>
        <p:spPr>
          <a:xfrm flipH="1">
            <a:off x="1966584" y="-263047"/>
            <a:ext cx="588724" cy="0"/>
          </a:xfrm>
          <a:prstGeom prst="line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6ACE0364-0B30-8643-BDCE-9AFF2FCA078B}"/>
              </a:ext>
            </a:extLst>
          </p:cNvPr>
          <p:cNvSpPr/>
          <p:nvPr/>
        </p:nvSpPr>
        <p:spPr>
          <a:xfrm>
            <a:off x="2793386" y="3156559"/>
            <a:ext cx="187890" cy="1463040"/>
          </a:xfrm>
          <a:prstGeom prst="leftBrac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885A6-EDB2-2C4C-B75B-77B82CDB72AD}"/>
              </a:ext>
            </a:extLst>
          </p:cNvPr>
          <p:cNvSpPr txBox="1"/>
          <p:nvPr/>
        </p:nvSpPr>
        <p:spPr>
          <a:xfrm>
            <a:off x="-12527" y="3419605"/>
            <a:ext cx="268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No voltage difference across potentiometer.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Thus, no current.</a:t>
            </a:r>
          </a:p>
        </p:txBody>
      </p:sp>
    </p:spTree>
    <p:extLst>
      <p:ext uri="{BB962C8B-B14F-4D97-AF65-F5344CB8AC3E}">
        <p14:creationId xmlns:p14="http://schemas.microsoft.com/office/powerpoint/2010/main" val="33160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Macintosh PowerPoint</Application>
  <PresentationFormat>Widescreen</PresentationFormat>
  <Paragraphs>5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</cp:revision>
  <dcterms:created xsi:type="dcterms:W3CDTF">2020-04-15T22:32:27Z</dcterms:created>
  <dcterms:modified xsi:type="dcterms:W3CDTF">2020-04-15T23:14:25Z</dcterms:modified>
</cp:coreProperties>
</file>