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6B6B"/>
    <a:srgbClr val="E5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2" autoAdjust="0"/>
    <p:restoredTop sz="94660"/>
  </p:normalViewPr>
  <p:slideViewPr>
    <p:cSldViewPr snapToGrid="0">
      <p:cViewPr>
        <p:scale>
          <a:sx n="157" d="100"/>
          <a:sy n="157" d="100"/>
        </p:scale>
        <p:origin x="-1200" y="1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54D91-B25F-4814-B400-FB10B3321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4048A7-B486-4CB9-AD5D-5C3FA8427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C2D84-2E11-4103-9623-85E46A8EF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B487B-B7B4-48BF-90B4-D5421B09E532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5AD97-B0A4-42EE-976C-A7A5C720B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5A17A-097A-4693-86E2-F9D47B6A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51DA1-7A10-42FC-BF7F-18383308C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03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3EA2C-01C6-4238-B02C-5F1743895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36137-496A-4D79-9C66-9EBCCFCB0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95CF2-45FA-421C-80DD-173EFA076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B487B-B7B4-48BF-90B4-D5421B09E532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5A683-1B0E-4881-B14D-2E9E936FE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24ADE-AF85-402F-BBC1-F5CF2EA4C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51DA1-7A10-42FC-BF7F-18383308C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3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DE4DE3-282D-470E-B863-BBD696F391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23A2C0-0F00-4C1F-884B-87AB1B859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1AC92-6017-45C5-927E-76B9F907A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B487B-B7B4-48BF-90B4-D5421B09E532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7052A-4596-4E2D-86F8-7857B55E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1C673-895F-4556-B574-B790A32F9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51DA1-7A10-42FC-BF7F-18383308C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69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5A3EA-A583-4A35-AC6A-C8A350A57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AA8DE-F91F-49C6-9AC7-6D43FFFF7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4F9E5-D0C3-4018-8EA7-D8D298440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B487B-B7B4-48BF-90B4-D5421B09E532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BA279-3982-41C3-B2EF-8EC1EDC32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09F5B-6770-486A-A2F9-FF1F84E4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51DA1-7A10-42FC-BF7F-18383308C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10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90A3D-F0F4-46A1-99BE-E74A61860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89D33-CB86-493F-9A52-E07D42068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344E5-77FA-4146-9D6C-4F5FDC429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B487B-B7B4-48BF-90B4-D5421B09E532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D31BB-5DF1-4510-91A7-96E60B02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1B80-5A4E-4B18-822D-E52D0948B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51DA1-7A10-42FC-BF7F-18383308C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5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9F336-AFF0-4715-B802-A32E78B77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09201-2D32-4662-935A-929890AAC9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0A5B24-8B7B-4F57-9320-EF59AB40D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3D98E-2CE4-4ED7-9207-630E8E6DC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B487B-B7B4-48BF-90B4-D5421B09E532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70778-F0FC-4D12-9772-01D1ABDCD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30BD7-E6BE-4D68-BA8E-97269D43B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51DA1-7A10-42FC-BF7F-18383308C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07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A8D1F-82A4-4798-BCC9-6E34D82CC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569DB-05A9-4BA8-8402-6214463EE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34C61-D4D1-4D72-A959-8B0358FA9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7E266F-55C1-4892-A071-C67C72E39B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44F20F-7C37-4B75-91AB-219A56C25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FB98FB-8582-4BFF-88AA-93A374777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B487B-B7B4-48BF-90B4-D5421B09E532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F9DCA5-36E5-4D04-8A94-FD025FE01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E68726-81D2-4981-A4CC-C698ED10B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51DA1-7A10-42FC-BF7F-18383308C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59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06FDA-74B2-400F-B525-84AF2D41F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A6FAA0-FAAA-47CD-BE13-FCF24E4EF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B487B-B7B4-48BF-90B4-D5421B09E532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843434-C1AA-49DF-BF9F-249968C21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DBA03-212B-481C-9502-C32B1B7E4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51DA1-7A10-42FC-BF7F-18383308C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50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BA0C71-5BC9-4C97-9502-9E212327E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B487B-B7B4-48BF-90B4-D5421B09E532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D570FD-D367-4E86-BF7B-1E66251E4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480F3-94CA-45AB-A937-EA6D1F662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51DA1-7A10-42FC-BF7F-18383308C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82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C445B-4236-483F-9AC0-F8D8C4DEA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A2387-0F82-44B9-8971-E40647147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7C8226-00C1-4025-A766-42A611839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10468-019D-410A-87D6-0DA121BD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B487B-B7B4-48BF-90B4-D5421B09E532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02707F-C5D3-4E1D-95A6-D29E4C3C4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A4A85-6A6B-46AF-96C2-1B092B2CF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51DA1-7A10-42FC-BF7F-18383308C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759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7B19-37F5-4BDB-B987-5FDDE93EE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B95AC5-890B-4E18-AD59-9ECBE44C3F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59FF9-8AC8-43E1-8573-91DC87A70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6AED5-6D97-42D1-8F44-ED122CC37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B487B-B7B4-48BF-90B4-D5421B09E532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022F5-97A1-4602-88B7-88A8842B9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559F1-954F-4187-A623-9F40A661E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51DA1-7A10-42FC-BF7F-18383308C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3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181D4E-D041-436B-AF32-BA4E13526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147E0-9BE1-4DB4-B120-422111BE7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8EA7E-314C-4617-AAB7-B008E781BD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B487B-B7B4-48BF-90B4-D5421B09E532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C9F56-F11D-454A-A32A-E477D717D8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21571-BEFB-4857-A744-C0E155420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51DA1-7A10-42FC-BF7F-18383308C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31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68640B-869A-4C7D-B715-CBE2FF5997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77"/>
          <a:stretch/>
        </p:blipFill>
        <p:spPr>
          <a:xfrm>
            <a:off x="889642" y="1147315"/>
            <a:ext cx="3725491" cy="41161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18BC5D-E364-487A-8260-62770B21C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963" y="1847413"/>
            <a:ext cx="5575539" cy="271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784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68640B-869A-4C7D-B715-CBE2FF5997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77"/>
          <a:stretch/>
        </p:blipFill>
        <p:spPr>
          <a:xfrm>
            <a:off x="889642" y="1147315"/>
            <a:ext cx="3725491" cy="41161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18BC5D-E364-487A-8260-62770B21C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963" y="1847413"/>
            <a:ext cx="5575539" cy="2715946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DC39C720-D17D-4771-9D85-6BA6F7EA5AF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1000"/>
          </a:blip>
          <a:stretch>
            <a:fillRect/>
          </a:stretch>
        </p:blipFill>
        <p:spPr>
          <a:xfrm rot="14453093">
            <a:off x="3973439" y="-2512457"/>
            <a:ext cx="2049299" cy="2925374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199AC0C6-7033-4A79-85E3-AA8A0AF4773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1000"/>
          </a:blip>
          <a:stretch>
            <a:fillRect/>
          </a:stretch>
        </p:blipFill>
        <p:spPr>
          <a:xfrm rot="19674731">
            <a:off x="8853784" y="6621405"/>
            <a:ext cx="2049299" cy="292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376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68640B-869A-4C7D-B715-CBE2FF5997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77"/>
          <a:stretch/>
        </p:blipFill>
        <p:spPr>
          <a:xfrm>
            <a:off x="889642" y="1147315"/>
            <a:ext cx="3725491" cy="41161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18BC5D-E364-487A-8260-62770B21C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963" y="1847413"/>
            <a:ext cx="5575539" cy="2715946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DC39C720-D17D-4771-9D85-6BA6F7EA5AF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1000"/>
          </a:blip>
          <a:stretch>
            <a:fillRect/>
          </a:stretch>
        </p:blipFill>
        <p:spPr>
          <a:xfrm rot="12846794">
            <a:off x="3533959" y="-1116047"/>
            <a:ext cx="2049299" cy="2925374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199AC0C6-7033-4A79-85E3-AA8A0AF4773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1000"/>
          </a:blip>
          <a:stretch>
            <a:fillRect/>
          </a:stretch>
        </p:blipFill>
        <p:spPr>
          <a:xfrm rot="20455758">
            <a:off x="7602082" y="2987258"/>
            <a:ext cx="2049299" cy="29253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228FAF-17AB-4DB0-961A-1C4EB2D153D3}"/>
              </a:ext>
            </a:extLst>
          </p:cNvPr>
          <p:cNvSpPr txBox="1"/>
          <p:nvPr/>
        </p:nvSpPr>
        <p:spPr>
          <a:xfrm rot="20873370">
            <a:off x="2376012" y="1278062"/>
            <a:ext cx="1279054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Condensed" panose="020B0606040200020203" pitchFamily="34" charset="0"/>
              </a:rPr>
              <a:t>Button pressed!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51589A-89FC-4173-8399-2AAD72B97F47}"/>
              </a:ext>
            </a:extLst>
          </p:cNvPr>
          <p:cNvSpPr txBox="1"/>
          <p:nvPr/>
        </p:nvSpPr>
        <p:spPr>
          <a:xfrm rot="20873370">
            <a:off x="8475557" y="3117495"/>
            <a:ext cx="1279054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Condensed" panose="020B0606040200020203" pitchFamily="34" charset="0"/>
              </a:rPr>
              <a:t>Button pressed!</a:t>
            </a:r>
          </a:p>
        </p:txBody>
      </p:sp>
    </p:spTree>
    <p:extLst>
      <p:ext uri="{BB962C8B-B14F-4D97-AF65-F5344CB8AC3E}">
        <p14:creationId xmlns:p14="http://schemas.microsoft.com/office/powerpoint/2010/main" val="297289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68640B-869A-4C7D-B715-CBE2FF5997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77"/>
          <a:stretch/>
        </p:blipFill>
        <p:spPr>
          <a:xfrm>
            <a:off x="889642" y="1147315"/>
            <a:ext cx="3725491" cy="41161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18BC5D-E364-487A-8260-62770B21C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963" y="1847413"/>
            <a:ext cx="5575539" cy="2715946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DC39C720-D17D-4771-9D85-6BA6F7EA5AF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1000"/>
          </a:blip>
          <a:stretch>
            <a:fillRect/>
          </a:stretch>
        </p:blipFill>
        <p:spPr>
          <a:xfrm rot="12846794">
            <a:off x="3533959" y="-1116047"/>
            <a:ext cx="2049299" cy="2925374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199AC0C6-7033-4A79-85E3-AA8A0AF4773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1000"/>
          </a:blip>
          <a:stretch>
            <a:fillRect/>
          </a:stretch>
        </p:blipFill>
        <p:spPr>
          <a:xfrm rot="20455758">
            <a:off x="7602082" y="2987258"/>
            <a:ext cx="2049299" cy="29253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228FAF-17AB-4DB0-961A-1C4EB2D153D3}"/>
              </a:ext>
            </a:extLst>
          </p:cNvPr>
          <p:cNvSpPr txBox="1"/>
          <p:nvPr/>
        </p:nvSpPr>
        <p:spPr>
          <a:xfrm rot="20873370">
            <a:off x="2376012" y="1278062"/>
            <a:ext cx="1279054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Condensed" panose="020B0606040200020203" pitchFamily="34" charset="0"/>
              </a:rPr>
              <a:t>Button pressed!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51589A-89FC-4173-8399-2AAD72B97F47}"/>
              </a:ext>
            </a:extLst>
          </p:cNvPr>
          <p:cNvSpPr txBox="1"/>
          <p:nvPr/>
        </p:nvSpPr>
        <p:spPr>
          <a:xfrm rot="20873370">
            <a:off x="8475557" y="3117495"/>
            <a:ext cx="1279054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Condensed" panose="020B0606040200020203" pitchFamily="34" charset="0"/>
              </a:rPr>
              <a:t>Button pressed!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97EC9BE-B136-4BBC-9EAA-D8A022E9D312}"/>
              </a:ext>
            </a:extLst>
          </p:cNvPr>
          <p:cNvSpPr>
            <a:spLocks noChangeAspect="1"/>
          </p:cNvSpPr>
          <p:nvPr/>
        </p:nvSpPr>
        <p:spPr>
          <a:xfrm>
            <a:off x="2677319" y="479699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095AF76-DBDA-4121-AF45-790B8E5E517E}"/>
              </a:ext>
            </a:extLst>
          </p:cNvPr>
          <p:cNvSpPr>
            <a:spLocks noChangeAspect="1"/>
          </p:cNvSpPr>
          <p:nvPr/>
        </p:nvSpPr>
        <p:spPr>
          <a:xfrm>
            <a:off x="2677319" y="479699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6488D15-8463-40CE-9809-D11E675AA280}"/>
              </a:ext>
            </a:extLst>
          </p:cNvPr>
          <p:cNvSpPr>
            <a:spLocks noChangeAspect="1"/>
          </p:cNvSpPr>
          <p:nvPr/>
        </p:nvSpPr>
        <p:spPr>
          <a:xfrm>
            <a:off x="2677319" y="479699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E80FEB5-5180-4942-BCCB-B303A277642F}"/>
              </a:ext>
            </a:extLst>
          </p:cNvPr>
          <p:cNvSpPr>
            <a:spLocks noChangeAspect="1"/>
          </p:cNvSpPr>
          <p:nvPr/>
        </p:nvSpPr>
        <p:spPr>
          <a:xfrm>
            <a:off x="2677319" y="479699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1107F0-1092-4AE2-A273-6B0F8DDE9787}"/>
              </a:ext>
            </a:extLst>
          </p:cNvPr>
          <p:cNvSpPr>
            <a:spLocks noChangeAspect="1"/>
          </p:cNvSpPr>
          <p:nvPr/>
        </p:nvSpPr>
        <p:spPr>
          <a:xfrm>
            <a:off x="2677319" y="479699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7E83A9A-79CE-4948-8BC6-F8BF5EEB102F}"/>
              </a:ext>
            </a:extLst>
          </p:cNvPr>
          <p:cNvSpPr>
            <a:spLocks noChangeAspect="1"/>
          </p:cNvSpPr>
          <p:nvPr/>
        </p:nvSpPr>
        <p:spPr>
          <a:xfrm>
            <a:off x="2677319" y="479699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752778F-CD59-4E0A-B9BB-C5698D68BF0D}"/>
              </a:ext>
            </a:extLst>
          </p:cNvPr>
          <p:cNvSpPr>
            <a:spLocks noChangeAspect="1"/>
          </p:cNvSpPr>
          <p:nvPr/>
        </p:nvSpPr>
        <p:spPr>
          <a:xfrm>
            <a:off x="2677319" y="479699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CB25A7-74E1-45CF-9518-9D470B4DD6C3}"/>
              </a:ext>
            </a:extLst>
          </p:cNvPr>
          <p:cNvSpPr>
            <a:spLocks noChangeAspect="1"/>
          </p:cNvSpPr>
          <p:nvPr/>
        </p:nvSpPr>
        <p:spPr>
          <a:xfrm>
            <a:off x="2677319" y="479699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0231EB2-3B40-4D6B-93C0-2F8CAD58C2FE}"/>
              </a:ext>
            </a:extLst>
          </p:cNvPr>
          <p:cNvSpPr>
            <a:spLocks noChangeAspect="1"/>
          </p:cNvSpPr>
          <p:nvPr/>
        </p:nvSpPr>
        <p:spPr>
          <a:xfrm>
            <a:off x="6765615" y="227486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A27427B-A05E-4130-96A3-1497355866D9}"/>
              </a:ext>
            </a:extLst>
          </p:cNvPr>
          <p:cNvSpPr>
            <a:spLocks noChangeAspect="1"/>
          </p:cNvSpPr>
          <p:nvPr/>
        </p:nvSpPr>
        <p:spPr>
          <a:xfrm>
            <a:off x="6765615" y="227486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D4F8AA3-E199-4590-8A88-0498688D1A0B}"/>
              </a:ext>
            </a:extLst>
          </p:cNvPr>
          <p:cNvSpPr>
            <a:spLocks noChangeAspect="1"/>
          </p:cNvSpPr>
          <p:nvPr/>
        </p:nvSpPr>
        <p:spPr>
          <a:xfrm>
            <a:off x="6765615" y="227486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CF7790A-A62D-491A-A306-7B0804727649}"/>
              </a:ext>
            </a:extLst>
          </p:cNvPr>
          <p:cNvSpPr>
            <a:spLocks noChangeAspect="1"/>
          </p:cNvSpPr>
          <p:nvPr/>
        </p:nvSpPr>
        <p:spPr>
          <a:xfrm>
            <a:off x="6765615" y="227486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05B7CBD-B453-4773-905D-47AFBCC427E8}"/>
              </a:ext>
            </a:extLst>
          </p:cNvPr>
          <p:cNvSpPr>
            <a:spLocks noChangeAspect="1"/>
          </p:cNvSpPr>
          <p:nvPr/>
        </p:nvSpPr>
        <p:spPr>
          <a:xfrm>
            <a:off x="6765615" y="227486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5D37B7D-A57C-4336-B88F-28D8CF37D8B2}"/>
              </a:ext>
            </a:extLst>
          </p:cNvPr>
          <p:cNvSpPr>
            <a:spLocks noChangeAspect="1"/>
          </p:cNvSpPr>
          <p:nvPr/>
        </p:nvSpPr>
        <p:spPr>
          <a:xfrm>
            <a:off x="6765615" y="227486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3C91C4B-D904-4C53-B4B6-F62A27CF7C07}"/>
              </a:ext>
            </a:extLst>
          </p:cNvPr>
          <p:cNvSpPr>
            <a:spLocks noChangeAspect="1"/>
          </p:cNvSpPr>
          <p:nvPr/>
        </p:nvSpPr>
        <p:spPr>
          <a:xfrm>
            <a:off x="6765615" y="2274869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7889305-DBF4-4FA3-8B8D-80B9EF97D01E}"/>
              </a:ext>
            </a:extLst>
          </p:cNvPr>
          <p:cNvSpPr/>
          <p:nvPr/>
        </p:nvSpPr>
        <p:spPr>
          <a:xfrm>
            <a:off x="9235005" y="2316017"/>
            <a:ext cx="88653" cy="88286"/>
          </a:xfrm>
          <a:prstGeom prst="ellipse">
            <a:avLst/>
          </a:prstGeom>
          <a:solidFill>
            <a:srgbClr val="E54444"/>
          </a:solidFill>
          <a:ln>
            <a:noFill/>
          </a:ln>
          <a:effectLst>
            <a:glow rad="787400">
              <a:srgbClr val="E54444">
                <a:alpha val="8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2B40758-9FE3-4DDC-B517-B88075818595}"/>
              </a:ext>
            </a:extLst>
          </p:cNvPr>
          <p:cNvSpPr/>
          <p:nvPr/>
        </p:nvSpPr>
        <p:spPr>
          <a:xfrm>
            <a:off x="2868342" y="2216281"/>
            <a:ext cx="88653" cy="88286"/>
          </a:xfrm>
          <a:prstGeom prst="ellipse">
            <a:avLst/>
          </a:prstGeom>
          <a:solidFill>
            <a:srgbClr val="E54444"/>
          </a:solidFill>
          <a:ln>
            <a:noFill/>
          </a:ln>
          <a:effectLst>
            <a:glow rad="787400">
              <a:srgbClr val="E54444">
                <a:alpha val="8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063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047 L 3.33333E-6 0.05231 L 0.13073 0.05231 L 0.13073 -0.33241 L 0.11341 -0.33241 L 0.11341 -0.37362 L 0.1108 -0.39468 L 0.1108 -0.45695 L 0.10937 -0.47894 L 0.09713 -0.4794 L 0.09505 -0.46366 L 0.09297 -0.45325 L 0.09297 -0.43889 L 0.05976 -0.43889 L 0.05976 -0.40996 L 0.05651 -0.39306 L 0.04231 -0.38565 L 0.03932 -0.37825 L 0.02096 -0.37825 L 0.02161 -0.36875 L 0.0414 -0.37107 L 0.06041 -0.35996 L 0.06276 -0.34723 L 0.122 -0.34723 L 0.122 0.03425 L 0.00859 0.03425 L 0.00859 -0.00162 " pathEditMode="relative" ptsTypes="AAAAAAAAAAAAAAAAAAAAAAAAAAA">
                                      <p:cBhvr>
                                        <p:cTn id="6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46 L 0.00013 -0.04838 L 0.03125 -0.04629 L 0.04493 -0.03842 L 0.05196 -0.03426 L 0.08698 -0.03264 L 0.0875 0.01644 L 0.09076 0.03588 L 0.09076 0.1081 L 0.09258 0.12755 L 0.09649 0.13195 L 0.10677 0.13125 L 0.10977 0.11551 L 0.11042 0.10602 L 0.11042 0.08796 L 0.15013 0.08796 L 0.15013 0.03634 L 0.17266 0.01806 L 0.17565 0.00949 L 0.19701 0.01158 L 0.1961 -0.00116 L 0.17058 0.00208 L 0.14532 -0.01643 L 0.07657 -0.01574 L 0.05196 -0.01528 L 0.04219 -0.02639 L 0.028 -0.04699 L -0.04935 -0.04699 L -0.04935 -0.00116 " pathEditMode="relative" ptsTypes="AAAAAAAAAAAAAAAAAAAAAAAAAAAAA">
                                      <p:cBhvr>
                                        <p:cTn id="8" dur="3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0.00047 L 3.33333E-6 0.05231 L 0.13073 0.05231 L 0.13073 -0.33241 L 0.11341 -0.33241 L 0.11341 -0.37362 L 0.1108 -0.39468 L 0.1108 -0.45695 L 0.10937 -0.47894 L 0.09713 -0.4794 L 0.09505 -0.46366 L 0.09297 -0.45325 L 0.09297 -0.43889 L 0.05976 -0.43889 L 0.05976 -0.40996 L 0.05651 -0.39306 L 0.04231 -0.38565 L 0.03932 -0.37825 L 0.02096 -0.37825 L 0.02161 -0.36875 L 0.0414 -0.37107 L 0.06041 -0.35996 L 0.06276 -0.34723 L 0.122 -0.34723 L 0.122 0.03425 L 0.00859 0.03425 L 0.00859 -0.00162 " pathEditMode="relative" rAng="0" ptsTypes="AAAAAAAAAAAAAAAAAAAAAAAAAAA">
                                      <p:cBhvr>
                                        <p:cTn id="10" dur="4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36" y="-2131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13 0.00046 L 0.00013 -0.04838 L 0.03125 -0.04629 L 0.04493 -0.03842 L 0.05196 -0.03426 L 0.08698 -0.03264 L 0.0875 0.01644 L 0.09076 0.03588 L 0.09076 0.1081 L 0.09258 0.12755 L 0.09649 0.13195 L 0.10677 0.13125 L 0.10977 0.11551 L 0.11042 0.10602 L 0.11042 0.08796 L 0.15013 0.08796 L 0.15013 0.03634 L 0.17266 0.01806 L 0.17565 0.00949 L 0.19701 0.01158 L 0.1961 -0.00116 L 0.17058 0.00208 L 0.14532 -0.01643 L 0.07657 -0.01574 L 0.05196 -0.01528 L 0.04219 -0.02639 L 0.028 -0.04699 L -0.04935 -0.04699 L -0.04935 -0.00116 " pathEditMode="relative" rAng="0" ptsTypes="AAAAAAAAAAAAAAAAAAAAAAAAAAAAA">
                                      <p:cBhvr>
                                        <p:cTn id="12" dur="3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70" y="412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33333E-6 -0.00047 L 3.33333E-6 0.05231 L 0.13073 0.05231 L 0.13073 -0.33241 L 0.11341 -0.33241 L 0.11341 -0.37362 L 0.1108 -0.39468 L 0.1108 -0.45695 L 0.10937 -0.47894 L 0.09713 -0.4794 L 0.09505 -0.46366 L 0.09297 -0.45325 L 0.09297 -0.43889 L 0.05976 -0.43889 L 0.05976 -0.40996 L 0.05651 -0.39306 L 0.04231 -0.38565 L 0.03932 -0.37825 L 0.02096 -0.37825 L 0.02161 -0.36875 L 0.0414 -0.37107 L 0.06041 -0.35996 L 0.06276 -0.34723 L 0.122 -0.34723 L 0.122 0.03425 L 0.00859 0.03425 L 0.00859 -0.00162 " pathEditMode="relative" rAng="0" ptsTypes="AAAAAAAAAAAAAAAAAAAAAAAAAAA">
                                      <p:cBhvr>
                                        <p:cTn id="14" dur="4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36" y="-2131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013 0.00046 L 0.00013 -0.04838 L 0.03125 -0.04629 L 0.04493 -0.03842 L 0.05196 -0.03426 L 0.08698 -0.03264 L 0.0875 0.01644 L 0.09076 0.03588 L 0.09076 0.1081 L 0.09258 0.12755 L 0.09649 0.13195 L 0.10677 0.13125 L 0.10977 0.11551 L 0.11042 0.10602 L 0.11042 0.08796 L 0.15013 0.08796 L 0.15013 0.03634 L 0.17266 0.01806 L 0.17565 0.00949 L 0.19701 0.01158 L 0.1961 -0.00116 L 0.17058 0.00208 L 0.14532 -0.01643 L 0.07657 -0.01574 L 0.05196 -0.01528 L 0.04219 -0.02639 L 0.028 -0.04699 L -0.04935 -0.04699 L -0.04935 -0.00116 " pathEditMode="relative" rAng="0" ptsTypes="AAAAAAAAAAAAAAAAAAAAAAAAAAAAA">
                                      <p:cBhvr>
                                        <p:cTn id="16" dur="3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70" y="412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3.33333E-6 -0.00047 L 3.33333E-6 0.05231 L 0.13073 0.05231 L 0.13073 -0.33241 L 0.11341 -0.33241 L 0.11341 -0.37362 L 0.1108 -0.39468 L 0.1108 -0.45695 L 0.10937 -0.47894 L 0.09713 -0.4794 L 0.09505 -0.46366 L 0.09297 -0.45325 L 0.09297 -0.43889 L 0.05976 -0.43889 L 0.05976 -0.40996 L 0.05651 -0.39306 L 0.04231 -0.38565 L 0.03932 -0.37825 L 0.02096 -0.37825 L 0.02161 -0.36875 L 0.0414 -0.37107 L 0.06041 -0.35996 L 0.06276 -0.34723 L 0.122 -0.34723 L 0.122 0.03425 L 0.00859 0.03425 L 0.00859 -0.00162 " pathEditMode="relative" rAng="0" ptsTypes="AAAAAAAAAAAAAAAAAAAAAAAAAAA">
                                      <p:cBhvr>
                                        <p:cTn id="18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36" y="-2131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0013 0.00046 L 0.00013 -0.04838 L 0.03125 -0.04629 L 0.04493 -0.03842 L 0.05196 -0.03426 L 0.08698 -0.03264 L 0.0875 0.01644 L 0.09076 0.03588 L 0.09076 0.1081 L 0.09258 0.12755 L 0.09649 0.13195 L 0.10677 0.13125 L 0.10977 0.11551 L 0.11042 0.10602 L 0.11042 0.08796 L 0.15013 0.08796 L 0.15013 0.03634 L 0.17266 0.01806 L 0.17565 0.00949 L 0.19701 0.01158 L 0.1961 -0.00116 L 0.17058 0.00208 L 0.14532 -0.01643 L 0.07657 -0.01574 L 0.05196 -0.01528 L 0.04219 -0.02639 L 0.028 -0.04699 L -0.04935 -0.04699 L -0.04935 -0.00116 " pathEditMode="relative" rAng="0" ptsTypes="AAAAAAAAAAAAAAAAAAAAAAAAAAAAA">
                                      <p:cBhvr>
                                        <p:cTn id="20" dur="3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70" y="412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3.33333E-6 -0.00047 L 3.33333E-6 0.05231 L 0.13073 0.05231 L 0.13073 -0.33241 L 0.11341 -0.33241 L 0.11341 -0.37362 L 0.1108 -0.39468 L 0.1108 -0.45695 L 0.10937 -0.47894 L 0.09713 -0.4794 L 0.09505 -0.46366 L 0.09297 -0.45325 L 0.09297 -0.43889 L 0.05976 -0.43889 L 0.05976 -0.40996 L 0.05651 -0.39306 L 0.04231 -0.38565 L 0.03932 -0.37825 L 0.02096 -0.37825 L 0.02161 -0.36875 L 0.0414 -0.37107 L 0.06041 -0.35996 L 0.06276 -0.34723 L 0.122 -0.34723 L 0.122 0.03425 L 0.00859 0.03425 L 0.00859 -0.00162 " pathEditMode="relative" rAng="0" ptsTypes="AAAAAAAAAAAAAAAAAAAAAAAAAAA">
                                      <p:cBhvr>
                                        <p:cTn id="22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36" y="-2131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0013 0.00046 L 0.00013 -0.04838 L 0.03125 -0.04629 L 0.04493 -0.03842 L 0.05196 -0.03426 L 0.08698 -0.03264 L 0.0875 0.01644 L 0.09076 0.03588 L 0.09076 0.1081 L 0.09258 0.12755 L 0.09649 0.13195 L 0.10677 0.13125 L 0.10977 0.11551 L 0.11042 0.10602 L 0.11042 0.08796 L 0.15013 0.08796 L 0.15013 0.03634 L 0.17266 0.01806 L 0.17565 0.00949 L 0.19701 0.01158 L 0.1961 -0.00116 L 0.17058 0.00208 L 0.14532 -0.01643 L 0.07657 -0.01574 L 0.05196 -0.01528 L 0.04219 -0.02639 L 0.028 -0.04699 L -0.04935 -0.04699 L -0.04935 -0.00116 " pathEditMode="relative" rAng="0" ptsTypes="AAAAAAAAAAAAAAAAAAAAAAAAAAAAA">
                                      <p:cBhvr>
                                        <p:cTn id="24" dur="3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70" y="412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repeatCount="indefinite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3.33333E-6 -0.00047 L 3.33333E-6 0.05231 L 0.13073 0.05231 L 0.13073 -0.33241 L 0.11341 -0.33241 L 0.11341 -0.37362 L 0.1108 -0.39468 L 0.1108 -0.45695 L 0.10937 -0.47894 L 0.09713 -0.4794 L 0.09505 -0.46366 L 0.09297 -0.45325 L 0.09297 -0.43889 L 0.05976 -0.43889 L 0.05976 -0.40996 L 0.05651 -0.39306 L 0.04231 -0.38565 L 0.03932 -0.37825 L 0.02096 -0.37825 L 0.02161 -0.36875 L 0.0414 -0.37107 L 0.06041 -0.35996 L 0.06276 -0.34723 L 0.122 -0.34723 L 0.122 0.03425 L 0.00859 0.03425 L 0.00859 -0.00162 " pathEditMode="relative" rAng="0" ptsTypes="AAAAAAAAAAAAAAAAAAAAAAAAAAA">
                                      <p:cBhvr>
                                        <p:cTn id="26" dur="4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36" y="-2131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repeatCount="indefinite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00013 0.00046 L 0.00013 -0.04838 L 0.03125 -0.04629 L 0.04493 -0.03842 L 0.05196 -0.03426 L 0.08698 -0.03264 L 0.0875 0.01644 L 0.09076 0.03588 L 0.09076 0.1081 L 0.09258 0.12755 L 0.09649 0.13195 L 0.10677 0.13125 L 0.10977 0.11551 L 0.11042 0.10602 L 0.11042 0.08796 L 0.15013 0.08796 L 0.15013 0.03634 L 0.17266 0.01806 L 0.17565 0.00949 L 0.19701 0.01158 L 0.1961 -0.00116 L 0.17058 0.00208 L 0.14532 -0.01643 L 0.07657 -0.01574 L 0.05196 -0.01528 L 0.04219 -0.02639 L 0.028 -0.04699 L -0.04935 -0.04699 L -0.04935 -0.00116 " pathEditMode="relative" rAng="0" ptsTypes="AAAAAAAAAAAAAAAAAAAAAAAAAAAAA">
                                      <p:cBhvr>
                                        <p:cTn id="28" dur="3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70" y="412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repeatCount="indefinite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3.33333E-6 -0.00047 L 3.33333E-6 0.05231 L 0.13073 0.05231 L 0.13073 -0.33241 L 0.11341 -0.33241 L 0.11341 -0.37362 L 0.1108 -0.39468 L 0.1108 -0.45695 L 0.10937 -0.47894 L 0.09713 -0.4794 L 0.09505 -0.46366 L 0.09297 -0.45325 L 0.09297 -0.43889 L 0.05976 -0.43889 L 0.05976 -0.40996 L 0.05651 -0.39306 L 0.04231 -0.38565 L 0.03932 -0.37825 L 0.02096 -0.37825 L 0.02161 -0.36875 L 0.0414 -0.37107 L 0.06041 -0.35996 L 0.06276 -0.34723 L 0.122 -0.34723 L 0.122 0.03425 L 0.00859 0.03425 L 0.00859 -0.00162 " pathEditMode="relative" rAng="0" ptsTypes="AAAAAAAAAAAAAAAAAAAAAAAAAAA">
                                      <p:cBhvr>
                                        <p:cTn id="30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36" y="-2131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repeatCount="indefinite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0.00013 0.00046 L 0.00013 -0.04838 L 0.03125 -0.04629 L 0.04493 -0.03842 L 0.05196 -0.03426 L 0.08698 -0.03264 L 0.0875 0.01644 L 0.09076 0.03588 L 0.09076 0.1081 L 0.09258 0.12755 L 0.09649 0.13195 L 0.10677 0.13125 L 0.10977 0.11551 L 0.11042 0.10602 L 0.11042 0.08796 L 0.15013 0.08796 L 0.15013 0.03634 L 0.17266 0.01806 L 0.17565 0.00949 L 0.19701 0.01158 L 0.1961 -0.00116 L 0.17058 0.00208 L 0.14532 -0.01643 L 0.07657 -0.01574 L 0.05196 -0.01528 L 0.04219 -0.02639 L 0.028 -0.04699 L -0.04935 -0.04699 L -0.04935 -0.00116 " pathEditMode="relative" rAng="0" ptsTypes="AAAAAAAAAAAAAAAAAAAAAAAAAAAAA">
                                      <p:cBhvr>
                                        <p:cTn id="32" dur="3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70" y="412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repeatCount="indefinite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3.33333E-6 -0.00047 L 3.33333E-6 0.05231 L 0.13073 0.05231 L 0.13073 -0.33241 L 0.11341 -0.33241 L 0.11341 -0.37362 L 0.1108 -0.39468 L 0.1108 -0.45695 L 0.10937 -0.47894 L 0.09713 -0.4794 L 0.09505 -0.46366 L 0.09297 -0.45325 L 0.09297 -0.43889 L 0.05976 -0.43889 L 0.05976 -0.40996 L 0.05651 -0.39306 L 0.04231 -0.38565 L 0.03932 -0.37825 L 0.02096 -0.37825 L 0.02161 -0.36875 L 0.0414 -0.37107 L 0.06041 -0.35996 L 0.06276 -0.34723 L 0.122 -0.34723 L 0.122 0.03425 L 0.00859 0.03425 L 0.00859 -0.00162 " pathEditMode="relative" rAng="0" ptsTypes="AAAAAAAAAAAAAAAAAAAAAAAAAAA">
                                      <p:cBhvr>
                                        <p:cTn id="34" dur="4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36" y="-2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12</Words>
  <Application>Microsoft Office PowerPoint</Application>
  <PresentationFormat>Widescreen</PresentationFormat>
  <Paragraphs>4</Paragraphs>
  <Slides>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Condensed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Froehlich</dc:creator>
  <cp:lastModifiedBy>Jon Froehlich</cp:lastModifiedBy>
  <cp:revision>5</cp:revision>
  <dcterms:created xsi:type="dcterms:W3CDTF">2020-04-11T19:58:59Z</dcterms:created>
  <dcterms:modified xsi:type="dcterms:W3CDTF">2020-04-12T13:07:29Z</dcterms:modified>
</cp:coreProperties>
</file>