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8" r:id="rId3"/>
    <p:sldId id="279" r:id="rId4"/>
    <p:sldId id="277" r:id="rId5"/>
    <p:sldId id="276" r:id="rId6"/>
    <p:sldId id="275" r:id="rId7"/>
    <p:sldId id="281" r:id="rId8"/>
    <p:sldId id="282" r:id="rId9"/>
    <p:sldId id="283" r:id="rId10"/>
    <p:sldId id="286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C400-5226-4D1A-B3EB-38A6B8B0C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EFE67-645B-4A89-9F85-5445AAEE6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A2AA-2002-430C-9708-E653CF2E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8ACB-36F2-4EEB-AF08-73255BF4B3D7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E5E0D-4A31-449E-A4CB-42E641D7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1444-B9BA-4812-99CF-58BC031A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DE37-8D77-4104-9284-92069C8A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4FBD-FCE1-4CB6-BDD9-51505206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8770D-7D23-4CF3-9F55-2DAE4D8F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CB29-5980-4BD0-B486-FD45991B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8ACB-36F2-4EEB-AF08-73255BF4B3D7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2CB4-1D19-4DE1-967F-4856C142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96CFA-F6E0-481D-8763-FAC5B73D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DE37-8D77-4104-9284-92069C8A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95D72-5259-413F-B78C-72F80B6E5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48A60-3BE3-407A-8675-C071A221E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72D1-D52B-44C0-89A4-8993AFFB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8ACB-36F2-4EEB-AF08-73255BF4B3D7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8A3B2-1038-4C30-9565-268870E2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EFA7-BA80-41E7-ABE4-3DEEA5B5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DE37-8D77-4104-9284-92069C8A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2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7161-775E-48E0-A1B7-0BE44104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EDA9-DCDB-4229-B1F9-6B2B4627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211D-F6CA-4249-A45E-5C0CC47D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8ACB-36F2-4EEB-AF08-73255BF4B3D7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FA4A2-0BF3-48F7-BFFA-E3C87ABB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F540-BC4B-4623-BE17-249C6F2D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DE37-8D77-4104-9284-92069C8A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BE06-098F-46AC-84EC-6CCD677A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2A17F-17D9-4C48-81B5-DA1BADF18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5456-CFDB-42FC-97F8-E7D5C1A1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8ACB-36F2-4EEB-AF08-73255BF4B3D7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75B36-96D1-41DB-AA95-88BB5173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F042-528D-4FBA-B937-5862BAAE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DE37-8D77-4104-9284-92069C8A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93CF-B5FF-4344-A9C0-D4873399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69C7-FB9D-4985-BFFF-C66FA630F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E83AC-130B-49C9-863E-C4407EA7C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69E22-A07A-4192-87DC-601E0250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8ACB-36F2-4EEB-AF08-73255BF4B3D7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4123-3803-4DC9-A3C5-57560556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A393-B145-42CF-8CDF-FA9604F7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DE37-8D77-4104-9284-92069C8A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1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57BB-5867-4B86-9B70-FB946B08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89D6A-AF8A-4639-B02A-F38BD7FB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8C340-D4C7-4AE0-A963-0A069C08A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3E54B-AA1C-47B4-BC56-97FDCF62A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36548-A247-4096-890C-334765D2F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1C3C5-84A4-4EFE-9FB3-57983D2E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8ACB-36F2-4EEB-AF08-73255BF4B3D7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96FDA-B522-4D44-A15A-23CD98D0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2CBF1-3604-46AB-9E65-1D635626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DE37-8D77-4104-9284-92069C8A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0C26-B37F-4540-8B09-F1419274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029EE-4CD8-442B-B1C2-E96A0410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8ACB-36F2-4EEB-AF08-73255BF4B3D7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A621A-2A16-4051-A61C-E541EE3C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BC9B6-D33B-4D63-A4F5-F0ECA6BC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DE37-8D77-4104-9284-92069C8A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9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A763D-1C07-44C6-9A7E-CAC0286C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8ACB-36F2-4EEB-AF08-73255BF4B3D7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45D72-4FF5-4C84-A017-A5C9176D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9D0E-EC43-46CD-A9E8-BBD6D786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DE37-8D77-4104-9284-92069C8A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7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1472-A421-4B42-B6FF-0E5B71BC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A8F3-F02C-4067-B46B-C2678BD80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5EC2-4E78-4470-A6EF-DB028B768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3DD83-8F38-4967-93A6-6AF9959F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8ACB-36F2-4EEB-AF08-73255BF4B3D7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FA2A2-78A0-4813-9FA5-31ED8616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9C156-F490-4160-A298-1A755627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DE37-8D77-4104-9284-92069C8A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15AD-8AE5-486C-9E82-2AE1440B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0912A-150D-4291-B3C6-B95B93330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A8F60-4F6D-451E-9277-B97300816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62FEE-8F1D-4A4B-89BD-3779D359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8ACB-36F2-4EEB-AF08-73255BF4B3D7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AF817-9A36-4BFC-849C-09089F5F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7882-027B-49BC-8BFE-02217C52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DE37-8D77-4104-9284-92069C8A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1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4B173-0DAB-4CC7-8A19-13983AE9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BC3B9-DF1F-4F9C-B91A-8C0B5C048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CDE4F-4F74-472E-9A04-53D26DCB1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8ACB-36F2-4EEB-AF08-73255BF4B3D7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7346-10D7-4A70-97AC-F5545B5A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C42AB-6323-40BD-9914-1AA32E99E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9DE37-8D77-4104-9284-92069C8A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671F9-2396-4602-A27C-439C1FB1E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79"/>
            <a:ext cx="12192000" cy="67158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5966ED-35AF-4BE1-84D9-67CD3E662509}"/>
              </a:ext>
            </a:extLst>
          </p:cNvPr>
          <p:cNvSpPr/>
          <p:nvPr/>
        </p:nvSpPr>
        <p:spPr>
          <a:xfrm>
            <a:off x="5524500" y="361950"/>
            <a:ext cx="5905500" cy="162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Condensed" panose="020B0606040200020203" pitchFamily="34" charset="0"/>
              </a:rPr>
              <a:t>When you first open Fritzing, it will look like this. Since we’re not yet using breadboards, just click on this and </a:t>
            </a:r>
            <a:r>
              <a:rPr lang="en-US" sz="2800" b="1" dirty="0">
                <a:latin typeface="Segoe Condensed" panose="020B0606040200020203" pitchFamily="34" charset="0"/>
              </a:rPr>
              <a:t>delete it</a:t>
            </a:r>
            <a:r>
              <a:rPr lang="en-US" sz="2800" dirty="0">
                <a:latin typeface="Segoe Condensed" panose="020B0606040200020203" pitchFamily="34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BA03B4-8CF0-448C-9919-349D86BCA3CF}"/>
              </a:ext>
            </a:extLst>
          </p:cNvPr>
          <p:cNvCxnSpPr>
            <a:cxnSpLocks/>
          </p:cNvCxnSpPr>
          <p:nvPr/>
        </p:nvCxnSpPr>
        <p:spPr>
          <a:xfrm flipH="1">
            <a:off x="5721350" y="1795821"/>
            <a:ext cx="635000" cy="48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53FDE3-ACB1-4AB5-9889-853AB24B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79"/>
            <a:ext cx="12192000" cy="67158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886CDB-4AB8-42F5-965A-AC636D0FF53E}"/>
              </a:ext>
            </a:extLst>
          </p:cNvPr>
          <p:cNvSpPr/>
          <p:nvPr/>
        </p:nvSpPr>
        <p:spPr>
          <a:xfrm>
            <a:off x="5422900" y="1381125"/>
            <a:ext cx="2209800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Condensed" panose="020B0606040200020203" pitchFamily="34" charset="0"/>
              </a:rPr>
              <a:t>We did it!</a:t>
            </a:r>
            <a:endParaRPr lang="en-US" sz="2800" b="1" dirty="0"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7C0A97-DE97-460B-AC53-432E465E5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79"/>
            <a:ext cx="12192000" cy="67158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ADB66-5E4A-40CB-A09D-0FA8930531A1}"/>
              </a:ext>
            </a:extLst>
          </p:cNvPr>
          <p:cNvSpPr/>
          <p:nvPr/>
        </p:nvSpPr>
        <p:spPr>
          <a:xfrm>
            <a:off x="4070350" y="4286250"/>
            <a:ext cx="5346700" cy="1231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Condensed" panose="020B0606040200020203" pitchFamily="34" charset="0"/>
              </a:rPr>
              <a:t>If you want to try and auto-generating traces, you can use “</a:t>
            </a:r>
            <a:r>
              <a:rPr lang="en-US" sz="2800" b="1" dirty="0">
                <a:latin typeface="Segoe Condensed" panose="020B0606040200020203" pitchFamily="34" charset="0"/>
              </a:rPr>
              <a:t>Auto-route</a:t>
            </a:r>
            <a:r>
              <a:rPr lang="en-US" sz="2800" dirty="0">
                <a:latin typeface="Segoe Condensed" panose="020B0606040200020203" pitchFamily="34" charset="0"/>
              </a:rPr>
              <a:t>”</a:t>
            </a:r>
            <a:endParaRPr lang="en-US" sz="2800" b="1" dirty="0">
              <a:latin typeface="Segoe Condensed" panose="020B0606040200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CBE4B9-F42D-4D0D-AC14-DB90D3CDE518}"/>
              </a:ext>
            </a:extLst>
          </p:cNvPr>
          <p:cNvCxnSpPr>
            <a:cxnSpLocks/>
          </p:cNvCxnSpPr>
          <p:nvPr/>
        </p:nvCxnSpPr>
        <p:spPr>
          <a:xfrm flipV="1">
            <a:off x="3651250" y="5067301"/>
            <a:ext cx="495300" cy="603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64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95A897-D20F-40AF-9C72-797F1C7C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79"/>
            <a:ext cx="12192000" cy="67158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9956E8-EE7D-468E-BD27-412CA08E111E}"/>
              </a:ext>
            </a:extLst>
          </p:cNvPr>
          <p:cNvSpPr/>
          <p:nvPr/>
        </p:nvSpPr>
        <p:spPr>
          <a:xfrm>
            <a:off x="5010150" y="1644650"/>
            <a:ext cx="4813300" cy="1231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Condensed" panose="020B0606040200020203" pitchFamily="34" charset="0"/>
              </a:rPr>
              <a:t>But the auto-generated wiring does not always look so elegant </a:t>
            </a:r>
            <a:endParaRPr lang="en-US" sz="2800" b="1" dirty="0"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84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73E779-6122-4508-A820-9111D104C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79"/>
            <a:ext cx="12192000" cy="67158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5061A9-E3AE-4A0E-88CE-B9312BA75D9B}"/>
              </a:ext>
            </a:extLst>
          </p:cNvPr>
          <p:cNvSpPr/>
          <p:nvPr/>
        </p:nvSpPr>
        <p:spPr>
          <a:xfrm>
            <a:off x="4610100" y="1377950"/>
            <a:ext cx="4349750" cy="116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Condensed" panose="020B0606040200020203" pitchFamily="34" charset="0"/>
              </a:rPr>
              <a:t>Search for parts on the right side in the </a:t>
            </a:r>
            <a:r>
              <a:rPr lang="en-US" sz="2800" b="1" dirty="0">
                <a:latin typeface="Segoe Condensed" panose="020B0606040200020203" pitchFamily="34" charset="0"/>
              </a:rPr>
              <a:t>“Parts” panel</a:t>
            </a:r>
            <a:r>
              <a:rPr lang="en-US" sz="2800" dirty="0">
                <a:latin typeface="Segoe Condensed" panose="020B0606040200020203" pitchFamily="34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E7C428-2C74-4047-8DDB-52816A8B2789}"/>
              </a:ext>
            </a:extLst>
          </p:cNvPr>
          <p:cNvCxnSpPr>
            <a:cxnSpLocks/>
          </p:cNvCxnSpPr>
          <p:nvPr/>
        </p:nvCxnSpPr>
        <p:spPr>
          <a:xfrm flipH="1">
            <a:off x="8743950" y="1136650"/>
            <a:ext cx="635000" cy="48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97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9E09A9-389D-4A1C-BB28-0AAC84FB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79"/>
            <a:ext cx="12192000" cy="67158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466C1F-32DC-46FA-9790-28AAB7FE653B}"/>
              </a:ext>
            </a:extLst>
          </p:cNvPr>
          <p:cNvSpPr/>
          <p:nvPr/>
        </p:nvSpPr>
        <p:spPr>
          <a:xfrm>
            <a:off x="5092700" y="1301750"/>
            <a:ext cx="4921250" cy="1974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Condensed" panose="020B0606040200020203" pitchFamily="34" charset="0"/>
              </a:rPr>
              <a:t>To place parts, drag and drop them from parts panel. Once placed, click and drag on a part’s “highlighted” points to create and connect wires.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CF4F6F-4619-4736-AF6C-B9ED8347F85D}"/>
              </a:ext>
            </a:extLst>
          </p:cNvPr>
          <p:cNvCxnSpPr>
            <a:cxnSpLocks/>
          </p:cNvCxnSpPr>
          <p:nvPr/>
        </p:nvCxnSpPr>
        <p:spPr>
          <a:xfrm flipH="1">
            <a:off x="4457700" y="1577975"/>
            <a:ext cx="635000" cy="48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8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E4F2A-A0AD-49A0-AA9B-6EDC5F059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79"/>
            <a:ext cx="12192000" cy="67158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C43C7A-0221-41AB-A4E9-B972E998EC5B}"/>
              </a:ext>
            </a:extLst>
          </p:cNvPr>
          <p:cNvSpPr/>
          <p:nvPr/>
        </p:nvSpPr>
        <p:spPr>
          <a:xfrm>
            <a:off x="7181850" y="1149350"/>
            <a:ext cx="40005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Condensed" panose="020B0606040200020203" pitchFamily="34" charset="0"/>
              </a:rPr>
              <a:t>Right click on components and select </a:t>
            </a:r>
            <a:r>
              <a:rPr lang="en-US" sz="2800" b="1" dirty="0">
                <a:latin typeface="Segoe Condensed" panose="020B0606040200020203" pitchFamily="34" charset="0"/>
              </a:rPr>
              <a:t>“Show part label” </a:t>
            </a:r>
            <a:r>
              <a:rPr lang="en-US" sz="2800" dirty="0">
                <a:latin typeface="Segoe Condensed" panose="020B0606040200020203" pitchFamily="34" charset="0"/>
              </a:rPr>
              <a:t>to show labels.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DA78B-0111-44C4-AA3E-5111F4C029A8}"/>
              </a:ext>
            </a:extLst>
          </p:cNvPr>
          <p:cNvCxnSpPr>
            <a:cxnSpLocks/>
          </p:cNvCxnSpPr>
          <p:nvPr/>
        </p:nvCxnSpPr>
        <p:spPr>
          <a:xfrm flipH="1">
            <a:off x="6457950" y="1771650"/>
            <a:ext cx="863600" cy="536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1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D68EE5-C3FA-4D5E-87CE-7C3FB0BC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79"/>
            <a:ext cx="12192000" cy="67158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47E7CD-5588-4DD4-BD89-69E58EC82223}"/>
              </a:ext>
            </a:extLst>
          </p:cNvPr>
          <p:cNvSpPr/>
          <p:nvPr/>
        </p:nvSpPr>
        <p:spPr>
          <a:xfrm>
            <a:off x="6858000" y="1155700"/>
            <a:ext cx="4857750" cy="199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Condensed" panose="020B0606040200020203" pitchFamily="34" charset="0"/>
              </a:rPr>
              <a:t>Make sure </a:t>
            </a:r>
            <a:r>
              <a:rPr lang="en-US" sz="2800" b="1" dirty="0">
                <a:latin typeface="Segoe Condensed" panose="020B0606040200020203" pitchFamily="34" charset="0"/>
              </a:rPr>
              <a:t>LED anode </a:t>
            </a:r>
            <a:r>
              <a:rPr lang="en-US" sz="2800" dirty="0">
                <a:latin typeface="Segoe Condensed" panose="020B0606040200020203" pitchFamily="34" charset="0"/>
              </a:rPr>
              <a:t>is connected to higher electric potential side of circuit. Current will only flow from anode to cathode in an LED.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580574-D528-4F17-A695-CE1AAE4E9EB1}"/>
              </a:ext>
            </a:extLst>
          </p:cNvPr>
          <p:cNvCxnSpPr>
            <a:cxnSpLocks/>
          </p:cNvCxnSpPr>
          <p:nvPr/>
        </p:nvCxnSpPr>
        <p:spPr>
          <a:xfrm flipH="1">
            <a:off x="6515100" y="2863850"/>
            <a:ext cx="635000" cy="48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22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81D8B8-DC91-405D-A5D9-ED7B6D61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" y="71919"/>
            <a:ext cx="12188952" cy="67141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93AE7E-FE85-4952-86EF-2A857184DF32}"/>
              </a:ext>
            </a:extLst>
          </p:cNvPr>
          <p:cNvSpPr/>
          <p:nvPr/>
        </p:nvSpPr>
        <p:spPr>
          <a:xfrm>
            <a:off x="5302250" y="1136650"/>
            <a:ext cx="5492750" cy="1454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Condensed" panose="020B0606040200020203" pitchFamily="34" charset="0"/>
              </a:rPr>
              <a:t>Once you’re happy with the “Breadboard” version, move over to the </a:t>
            </a:r>
            <a:r>
              <a:rPr lang="en-US" sz="2800" b="1" dirty="0">
                <a:latin typeface="Segoe Condensed" panose="020B0606040200020203" pitchFamily="34" charset="0"/>
              </a:rPr>
              <a:t>Schematic tab </a:t>
            </a:r>
            <a:r>
              <a:rPr lang="en-US" sz="2800" dirty="0">
                <a:latin typeface="Segoe Condensed" panose="020B0606040200020203" pitchFamily="34" charset="0"/>
              </a:rPr>
              <a:t>and clean it up.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B9B793-F7E5-4C22-90F1-03E1A7F271DC}"/>
              </a:ext>
            </a:extLst>
          </p:cNvPr>
          <p:cNvCxnSpPr>
            <a:cxnSpLocks/>
          </p:cNvCxnSpPr>
          <p:nvPr/>
        </p:nvCxnSpPr>
        <p:spPr>
          <a:xfrm>
            <a:off x="4552950" y="1003300"/>
            <a:ext cx="749300" cy="53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0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D0544E-3690-4B43-8C2E-F4EF1341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79"/>
            <a:ext cx="12192000" cy="67158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3505D2-275E-4963-8FE1-45CA862F1AAB}"/>
              </a:ext>
            </a:extLst>
          </p:cNvPr>
          <p:cNvSpPr/>
          <p:nvPr/>
        </p:nvSpPr>
        <p:spPr>
          <a:xfrm>
            <a:off x="4991100" y="1295400"/>
            <a:ext cx="5492750" cy="1454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Condensed" panose="020B0606040200020203" pitchFamily="34" charset="0"/>
              </a:rPr>
              <a:t>Click on components to select them and then you can use the “Rotate” and “Flip” command to orient them correctly.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888767-371F-4D54-AB01-09BFB51E0BE5}"/>
              </a:ext>
            </a:extLst>
          </p:cNvPr>
          <p:cNvCxnSpPr>
            <a:cxnSpLocks/>
          </p:cNvCxnSpPr>
          <p:nvPr/>
        </p:nvCxnSpPr>
        <p:spPr>
          <a:xfrm flipV="1">
            <a:off x="3524250" y="1670050"/>
            <a:ext cx="1466850" cy="27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8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01CBBA-CA71-4842-BAD6-FF9863942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49"/>
            <a:ext cx="12192000" cy="66821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613D3C-4699-4F1F-A57E-6A1EDDF0D627}"/>
              </a:ext>
            </a:extLst>
          </p:cNvPr>
          <p:cNvSpPr/>
          <p:nvPr/>
        </p:nvSpPr>
        <p:spPr>
          <a:xfrm>
            <a:off x="5200650" y="1317625"/>
            <a:ext cx="6096000" cy="168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Condensed" panose="020B0606040200020203" pitchFamily="34" charset="0"/>
              </a:rPr>
              <a:t>These dotted lines need to be converted to actual “wires” or “traces”. Right click on them and select “</a:t>
            </a:r>
            <a:r>
              <a:rPr lang="en-US" sz="2800" b="1" dirty="0">
                <a:latin typeface="Segoe Condensed" panose="020B0606040200020203" pitchFamily="34" charset="0"/>
              </a:rPr>
              <a:t>Create trace from </a:t>
            </a:r>
            <a:r>
              <a:rPr lang="en-US" sz="2800" b="1" dirty="0" err="1">
                <a:latin typeface="Segoe Condensed" panose="020B0606040200020203" pitchFamily="34" charset="0"/>
              </a:rPr>
              <a:t>ratsnest</a:t>
            </a:r>
            <a:r>
              <a:rPr lang="en-US" sz="2800" b="1" dirty="0">
                <a:latin typeface="Segoe Condensed" panose="020B0606040200020203" pitchFamily="34" charset="0"/>
              </a:rPr>
              <a:t>”</a:t>
            </a:r>
            <a:endParaRPr lang="en-US" sz="2800" dirty="0">
              <a:latin typeface="Segoe Condensed" panose="020B0606040200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B89DE5-4E7B-4D9A-AA25-1E3675C51D97}"/>
              </a:ext>
            </a:extLst>
          </p:cNvPr>
          <p:cNvCxnSpPr>
            <a:cxnSpLocks/>
          </p:cNvCxnSpPr>
          <p:nvPr/>
        </p:nvCxnSpPr>
        <p:spPr>
          <a:xfrm flipV="1">
            <a:off x="3835400" y="1885950"/>
            <a:ext cx="1466850" cy="27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1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EF396-43F6-4844-A773-225DFFBB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79"/>
            <a:ext cx="12192000" cy="6715841"/>
          </a:xfrm>
          <a:prstGeom prst="rect">
            <a:avLst/>
          </a:prstGeom>
        </p:spPr>
      </p:pic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2490B053-97F8-4057-AEB1-6DAAA287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4700" y="2127250"/>
            <a:ext cx="330200" cy="33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5ED944-EBB6-49F2-B1DE-309F77B894EE}"/>
              </a:ext>
            </a:extLst>
          </p:cNvPr>
          <p:cNvSpPr/>
          <p:nvPr/>
        </p:nvSpPr>
        <p:spPr>
          <a:xfrm>
            <a:off x="571500" y="307975"/>
            <a:ext cx="4946650" cy="140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Condensed" panose="020B0606040200020203" pitchFamily="34" charset="0"/>
              </a:rPr>
              <a:t>You can click-and-drag in the middle of a wire to </a:t>
            </a:r>
            <a:r>
              <a:rPr lang="en-US" sz="2800" b="1" dirty="0">
                <a:latin typeface="Segoe Condensed" panose="020B0606040200020203" pitchFamily="34" charset="0"/>
              </a:rPr>
              <a:t>create a bend point.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AE5664-B657-4F34-AD17-3E0FA84BC100}"/>
              </a:ext>
            </a:extLst>
          </p:cNvPr>
          <p:cNvCxnSpPr>
            <a:cxnSpLocks/>
          </p:cNvCxnSpPr>
          <p:nvPr/>
        </p:nvCxnSpPr>
        <p:spPr>
          <a:xfrm flipH="1" flipV="1">
            <a:off x="1936750" y="1631950"/>
            <a:ext cx="107950" cy="444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97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</cp:revision>
  <dcterms:created xsi:type="dcterms:W3CDTF">2021-04-02T15:40:42Z</dcterms:created>
  <dcterms:modified xsi:type="dcterms:W3CDTF">2021-04-02T15:40:59Z</dcterms:modified>
</cp:coreProperties>
</file>