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307" r:id="rId2"/>
    <p:sldId id="2309" r:id="rId3"/>
    <p:sldId id="2326" r:id="rId4"/>
    <p:sldId id="2327" r:id="rId5"/>
    <p:sldId id="2308" r:id="rId6"/>
    <p:sldId id="2304" r:id="rId7"/>
    <p:sldId id="2310" r:id="rId8"/>
    <p:sldId id="2311" r:id="rId9"/>
    <p:sldId id="2312" r:id="rId10"/>
    <p:sldId id="2313" r:id="rId11"/>
    <p:sldId id="2314" r:id="rId12"/>
    <p:sldId id="2317" r:id="rId13"/>
    <p:sldId id="2318" r:id="rId14"/>
    <p:sldId id="2319" r:id="rId15"/>
    <p:sldId id="2321" r:id="rId16"/>
    <p:sldId id="2322" r:id="rId17"/>
    <p:sldId id="2323" r:id="rId18"/>
    <p:sldId id="2324" r:id="rId19"/>
    <p:sldId id="2589" r:id="rId20"/>
    <p:sldId id="2334" r:id="rId21"/>
    <p:sldId id="2320" r:id="rId22"/>
    <p:sldId id="2315" r:id="rId23"/>
    <p:sldId id="2316" r:id="rId24"/>
    <p:sldId id="2325" r:id="rId25"/>
    <p:sldId id="2328" r:id="rId26"/>
    <p:sldId id="2329" r:id="rId27"/>
    <p:sldId id="2331" r:id="rId28"/>
    <p:sldId id="2332" r:id="rId29"/>
    <p:sldId id="2333" r:id="rId30"/>
    <p:sldId id="233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ries vs Parallel" id="{CA96D246-7994-4C41-81C7-DD8B77037801}">
          <p14:sldIdLst>
            <p14:sldId id="2307"/>
            <p14:sldId id="2309"/>
            <p14:sldId id="2326"/>
            <p14:sldId id="2327"/>
            <p14:sldId id="2308"/>
          </p14:sldIdLst>
        </p14:section>
        <p14:section name="Voltage Dividers" id="{96101BA6-DFAE-43CD-9E57-9F5B018E2167}">
          <p14:sldIdLst>
            <p14:sldId id="2304"/>
            <p14:sldId id="2310"/>
            <p14:sldId id="2311"/>
            <p14:sldId id="2312"/>
            <p14:sldId id="2313"/>
            <p14:sldId id="2314"/>
            <p14:sldId id="2317"/>
            <p14:sldId id="2318"/>
            <p14:sldId id="2319"/>
            <p14:sldId id="2321"/>
            <p14:sldId id="2322"/>
            <p14:sldId id="2323"/>
            <p14:sldId id="2324"/>
            <p14:sldId id="2589"/>
            <p14:sldId id="2334"/>
            <p14:sldId id="2320"/>
            <p14:sldId id="2315"/>
            <p14:sldId id="2316"/>
          </p14:sldIdLst>
        </p14:section>
        <p14:section name="Parallel Circuits" id="{50A878A6-CB78-4392-A39A-6E88E71B9853}">
          <p14:sldIdLst>
            <p14:sldId id="2325"/>
            <p14:sldId id="2328"/>
            <p14:sldId id="2329"/>
            <p14:sldId id="2331"/>
            <p14:sldId id="2332"/>
            <p14:sldId id="2333"/>
            <p14:sldId id="2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53535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30" d="100"/>
          <a:sy n="13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6A21E-D4E2-4C12-A068-90CFCC7D6AB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68B33-5D14-4AF7-98DE-2472670C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https://www.khanacademy.org/science/electrical-engineering/ee-circuit-analysis-topic/ee-resistor-circuits/a/ee-voltage-divider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51BCD-3037-4805-A749-9DA0596969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D9F1-BF17-418E-A39A-574D7F323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D82F1-3A49-4608-BFE5-28120539F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9D16-8BE6-4585-ABA2-D1F0BE26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1FB8-24B7-4C33-91A7-AA2AF242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FE97E-5518-4467-A94A-44650BB1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4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B33C-432D-40F9-80B2-CC693BA8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B4E5C-3225-497E-AB0C-E4DD1FD81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1AE5-3318-4908-A09A-34219EF6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F099-8FBF-46DC-801D-17AC393F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4096-549F-46A8-BE45-D9C061A6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4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572FE-418D-434B-8DBF-56850DEA8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BC827-90FD-4C0F-982A-5D0986AB0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2DA4D-3348-4DEA-86C2-6CCD2F43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0D81B-2D90-4D2E-B0E3-F2F06038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F9B4-1C6A-4B37-AD50-EB639C99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79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285529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26E5-202B-4B62-8FBE-A4A21D70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AE96-39FF-4351-9B92-40F3CFEB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19A1-45A0-4834-A0CA-35950CE0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B1D5-AB31-4CA3-8023-20537575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EFEF-79FB-48FF-AB4D-909DB283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E7E8-28C6-48B6-BA99-32A43782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434D6-578C-477B-8E01-504241B3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CF06-48ED-4067-909A-D82EB468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5DD5D-A2D4-4D30-9945-77671928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E1C4-25FA-4FA0-A289-B6A875B8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EEEE-6FE1-4858-909B-AA8A883B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16D6-15D6-4338-AC96-F8335EA17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CC96E-16B5-449F-A51D-C89F4FC28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E2C14-7647-4968-9C71-8A4E0472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C7AC6-9D85-40FE-BF01-8E74A8BF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43A-31CB-4449-8723-BE8F2891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038D-9F90-4E64-A676-11ADB790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68062-E035-43FA-A77D-96B3AF60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A42BB-48D9-4EB5-9649-3CFC6600F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2F1D2-20A7-49C0-89AB-68AA97863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3DB93-0334-4BC0-B907-5211FFD3B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6FA13-66AC-4C3C-B32A-75ABBBB9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004AF-6323-41E9-80A4-663B5351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79461-E7D5-4188-B913-6B3B2FBF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C62B-C485-4D7D-9B81-C78A9167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98C7D-D0E1-4677-8075-B5EBEC66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5D0E8-2D07-4571-B605-693A542C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8225F-51AD-452C-8888-02471D84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7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168F4-5607-4D09-AB25-AE2B29FA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82514-DABE-48D5-AB9C-E443F921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60880-EABA-4937-B126-252F802B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C6B8-4144-4478-B1D3-D5E07056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E6F6-4A15-4508-AAC9-262979688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CF16D-4719-4E42-A302-37964FAC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D6706-9CD2-489E-8CE2-ACB1D68E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5168-3734-4E6A-8620-ED6A73E7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19AD0-B304-4EBC-ABB7-47C58FB9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1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3A53-86AA-4522-9CFA-E9A30016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A627E-1A66-471C-8E43-B8F90AF85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2805D-787B-4EB6-A088-25FAB52A7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69C76-892E-48D0-8D0A-FA1ED68E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9348E-D5A1-453C-B667-70228412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9CE23-7E52-499F-AEA2-337C1268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5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16B8D-F74E-4076-BCC2-AF5CB0DE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E86A0-8213-499A-8E40-A4F187308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B0829-6310-49F6-8DF9-94FEC4CA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BF09D-C35E-4652-83BC-E193A3B6944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5681E-30D4-4379-BBC3-AB75E9D5B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C1374-F3C5-4EB1-87FD-C7E1571F9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0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0.png"/><Relationship Id="rId11" Type="http://schemas.openxmlformats.org/officeDocument/2006/relationships/image" Target="../media/image41.png"/><Relationship Id="rId5" Type="http://schemas.openxmlformats.org/officeDocument/2006/relationships/image" Target="../media/image370.png"/><Relationship Id="rId10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9326070-4690-411F-86DF-D3C31C45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663" y="1476333"/>
            <a:ext cx="6158598" cy="3680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F53367-9FB0-4036-ACA6-A11E1CA6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593" y="1474460"/>
            <a:ext cx="6161733" cy="36820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1F5EDA-1A33-4320-AEBB-DF193FE34BE3}"/>
              </a:ext>
            </a:extLst>
          </p:cNvPr>
          <p:cNvSpPr txBox="1"/>
          <p:nvPr/>
        </p:nvSpPr>
        <p:spPr>
          <a:xfrm>
            <a:off x="1346199" y="578691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Resistors in series vs. Parallel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711D5B-0CE8-48D2-A709-E269AE351F77}"/>
              </a:ext>
            </a:extLst>
          </p:cNvPr>
          <p:cNvSpPr txBox="1"/>
          <p:nvPr/>
        </p:nvSpPr>
        <p:spPr>
          <a:xfrm>
            <a:off x="584524" y="1267428"/>
            <a:ext cx="415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Resistors in Series</a:t>
            </a:r>
          </a:p>
          <a:p>
            <a:pPr algn="ctr"/>
            <a:r>
              <a:rPr lang="en-US" sz="1600" dirty="0">
                <a:latin typeface="Segoe Condensed" panose="020B0606040200020203" pitchFamily="34" charset="0"/>
              </a:rPr>
              <a:t>Resistors in series divide voltage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8AD53-D234-486D-94E0-9CE961058702}"/>
              </a:ext>
            </a:extLst>
          </p:cNvPr>
          <p:cNvSpPr txBox="1"/>
          <p:nvPr/>
        </p:nvSpPr>
        <p:spPr>
          <a:xfrm>
            <a:off x="6711086" y="1267428"/>
            <a:ext cx="415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Resistors in Parallel</a:t>
            </a:r>
          </a:p>
          <a:p>
            <a:pPr algn="ctr"/>
            <a:r>
              <a:rPr lang="en-US" sz="1600" dirty="0">
                <a:latin typeface="Segoe Condensed" panose="020B0606040200020203" pitchFamily="34" charset="0"/>
              </a:rPr>
              <a:t>Resistors in parallel divide current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4FF537-CBFD-45DC-8D81-18BE4AF42FD0}"/>
              </a:ext>
            </a:extLst>
          </p:cNvPr>
          <p:cNvSpPr/>
          <p:nvPr/>
        </p:nvSpPr>
        <p:spPr>
          <a:xfrm>
            <a:off x="2714266" y="2442258"/>
            <a:ext cx="1608881" cy="1464198"/>
          </a:xfrm>
          <a:custGeom>
            <a:avLst/>
            <a:gdLst>
              <a:gd name="connsiteX0" fmla="*/ 277793 w 1608881"/>
              <a:gd name="connsiteY0" fmla="*/ 0 h 1464198"/>
              <a:gd name="connsiteX1" fmla="*/ 1608881 w 1608881"/>
              <a:gd name="connsiteY1" fmla="*/ 0 h 1464198"/>
              <a:gd name="connsiteX2" fmla="*/ 1608881 w 1608881"/>
              <a:gd name="connsiteY2" fmla="*/ 1458410 h 1464198"/>
              <a:gd name="connsiteX3" fmla="*/ 1394749 w 1608881"/>
              <a:gd name="connsiteY3" fmla="*/ 1464198 h 1464198"/>
              <a:gd name="connsiteX4" fmla="*/ 0 w 1608881"/>
              <a:gd name="connsiteY4" fmla="*/ 1464198 h 1464198"/>
              <a:gd name="connsiteX5" fmla="*/ 0 w 1608881"/>
              <a:gd name="connsiteY5" fmla="*/ 1140107 h 146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881" h="1464198">
                <a:moveTo>
                  <a:pt x="277793" y="0"/>
                </a:moveTo>
                <a:lnTo>
                  <a:pt x="1608881" y="0"/>
                </a:lnTo>
                <a:lnTo>
                  <a:pt x="1608881" y="1458410"/>
                </a:lnTo>
                <a:cubicBezTo>
                  <a:pt x="1406327" y="1464368"/>
                  <a:pt x="1477730" y="1464198"/>
                  <a:pt x="1394749" y="1464198"/>
                </a:cubicBezTo>
                <a:lnTo>
                  <a:pt x="0" y="1464198"/>
                </a:lnTo>
                <a:lnTo>
                  <a:pt x="0" y="1140107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B33751-9028-4AAD-AECE-42AED4A72321}"/>
              </a:ext>
            </a:extLst>
          </p:cNvPr>
          <p:cNvGrpSpPr/>
          <p:nvPr/>
        </p:nvGrpSpPr>
        <p:grpSpPr>
          <a:xfrm>
            <a:off x="1506066" y="-841075"/>
            <a:ext cx="1195752" cy="1195752"/>
            <a:chOff x="3143402" y="2365112"/>
            <a:chExt cx="1195752" cy="1195752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C9FDC27-2F61-4E3D-87E5-2332CA31B739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259992-8816-4090-8A2E-A62070B73FE3}"/>
                </a:ext>
              </a:extLst>
            </p:cNvPr>
            <p:cNvSpPr txBox="1"/>
            <p:nvPr/>
          </p:nvSpPr>
          <p:spPr>
            <a:xfrm>
              <a:off x="3216801" y="2823079"/>
              <a:ext cx="1048953" cy="338554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600" dirty="0"/>
                <a:t>= 1.32mA </a:t>
              </a:r>
              <a:endParaRPr lang="en-US" sz="1600" b="1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08C9E53-555A-425C-8EBA-7660AB661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56497" y="179407"/>
            <a:ext cx="4183756" cy="51565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0DA04A-D7F9-4811-B489-F9CBDF0F1126}"/>
              </a:ext>
            </a:extLst>
          </p:cNvPr>
          <p:cNvSpPr txBox="1"/>
          <p:nvPr/>
        </p:nvSpPr>
        <p:spPr>
          <a:xfrm>
            <a:off x="2994229" y="3525277"/>
            <a:ext cx="1048953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4.5mA </a:t>
            </a:r>
            <a:endParaRPr lang="en-US" sz="1600" b="1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0C0EE170-9E86-41F2-8E45-9E14EA1B9CEE}"/>
              </a:ext>
            </a:extLst>
          </p:cNvPr>
          <p:cNvSpPr/>
          <p:nvPr/>
        </p:nvSpPr>
        <p:spPr>
          <a:xfrm>
            <a:off x="4871092" y="2740482"/>
            <a:ext cx="205086" cy="1056014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B7F526-0064-4529-AF73-ADF0CEEF4C78}"/>
                  </a:ext>
                </a:extLst>
              </p:cNvPr>
              <p:cNvSpPr txBox="1"/>
              <p:nvPr/>
            </p:nvSpPr>
            <p:spPr>
              <a:xfrm>
                <a:off x="2472160" y="4582540"/>
                <a:ext cx="1838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B7F526-0064-4529-AF73-ADF0CEEF4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160" y="4582540"/>
                <a:ext cx="1838387" cy="276999"/>
              </a:xfrm>
              <a:prstGeom prst="rect">
                <a:avLst/>
              </a:prstGeom>
              <a:blipFill>
                <a:blip r:embed="rId5"/>
                <a:stretch>
                  <a:fillRect l="-2658" r="-66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D3D3F1-A7BB-4FA0-8CD3-9D1EEF271A6F}"/>
                  </a:ext>
                </a:extLst>
              </p:cNvPr>
              <p:cNvSpPr txBox="1"/>
              <p:nvPr/>
            </p:nvSpPr>
            <p:spPr>
              <a:xfrm>
                <a:off x="2472160" y="4964211"/>
                <a:ext cx="1375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D3D3F1-A7BB-4FA0-8CD3-9D1EEF271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160" y="4964211"/>
                <a:ext cx="1375698" cy="276999"/>
              </a:xfrm>
              <a:prstGeom prst="rect">
                <a:avLst/>
              </a:prstGeom>
              <a:blipFill>
                <a:blip r:embed="rId6"/>
                <a:stretch>
                  <a:fillRect l="-4000" r="-4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56262EB-1E81-412D-A07D-A0725C217875}"/>
              </a:ext>
            </a:extLst>
          </p:cNvPr>
          <p:cNvSpPr txBox="1"/>
          <p:nvPr/>
        </p:nvSpPr>
        <p:spPr>
          <a:xfrm>
            <a:off x="5078334" y="3120323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2kΩ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BA440A-4F14-494F-9CA9-433EDEA27DDB}"/>
              </a:ext>
            </a:extLst>
          </p:cNvPr>
          <p:cNvCxnSpPr>
            <a:cxnSpLocks/>
          </p:cNvCxnSpPr>
          <p:nvPr/>
        </p:nvCxnSpPr>
        <p:spPr>
          <a:xfrm>
            <a:off x="6184457" y="1722273"/>
            <a:ext cx="0" cy="2883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882E64-3529-4FD2-9BFA-5BCC8E7AF0AF}"/>
              </a:ext>
            </a:extLst>
          </p:cNvPr>
          <p:cNvSpPr txBox="1"/>
          <p:nvPr/>
        </p:nvSpPr>
        <p:spPr>
          <a:xfrm>
            <a:off x="2408503" y="4172675"/>
            <a:ext cx="254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We sum resistors in series: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68CA48-DC0A-46FF-AB13-31638B5CBA71}"/>
                  </a:ext>
                </a:extLst>
              </p:cNvPr>
              <p:cNvSpPr txBox="1"/>
              <p:nvPr/>
            </p:nvSpPr>
            <p:spPr>
              <a:xfrm>
                <a:off x="2472160" y="5405936"/>
                <a:ext cx="1883657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⇒4.5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𝑚𝑎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68CA48-DC0A-46FF-AB13-31638B5CB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160" y="5405936"/>
                <a:ext cx="1883657" cy="548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53650DE-3D56-409D-823D-A1DAF81D676E}"/>
              </a:ext>
            </a:extLst>
          </p:cNvPr>
          <p:cNvSpPr txBox="1"/>
          <p:nvPr/>
        </p:nvSpPr>
        <p:spPr>
          <a:xfrm>
            <a:off x="8264966" y="4172675"/>
            <a:ext cx="507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Formula for the total resistance of parallel resistors:</a:t>
            </a:r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3A1D11AA-13A3-4337-9CE5-AEB0466D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5" t="9414" r="9370" b="8978"/>
          <a:stretch/>
        </p:blipFill>
        <p:spPr bwMode="auto">
          <a:xfrm>
            <a:off x="12344400" y="-1707098"/>
            <a:ext cx="3971499" cy="266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BD9DC54E-3735-4928-9790-BBACD14E3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736" y="18327"/>
            <a:ext cx="71723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FFBB99-1023-41EA-BC3D-1EA76ECDF983}"/>
                  </a:ext>
                </a:extLst>
              </p:cNvPr>
              <p:cNvSpPr txBox="1"/>
              <p:nvPr/>
            </p:nvSpPr>
            <p:spPr>
              <a:xfrm>
                <a:off x="8355087" y="4582540"/>
                <a:ext cx="2777363" cy="538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 Ligh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/>
                          </a:rPr>
                          <m:t>𝑇𝑜𝑡𝑎𝑙</m:t>
                        </m:r>
                      </m:sub>
                    </m:sSub>
                    <m:r>
                      <a:rPr lang="en-US" i="1">
                        <a:latin typeface="Cambria Math"/>
                        <a:cs typeface="Segoe UI Light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 Light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Light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+…+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/>
                  </a:rPr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FFBB99-1023-41EA-BC3D-1EA76ECDF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087" y="4582540"/>
                <a:ext cx="2777363" cy="538545"/>
              </a:xfrm>
              <a:prstGeom prst="rect">
                <a:avLst/>
              </a:prstGeom>
              <a:blipFill>
                <a:blip r:embed="rId10"/>
                <a:stretch>
                  <a:fillRect l="-3077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B5AF8C-846B-428D-81B3-89F09969620D}"/>
                  </a:ext>
                </a:extLst>
              </p:cNvPr>
              <p:cNvSpPr txBox="1"/>
              <p:nvPr/>
            </p:nvSpPr>
            <p:spPr>
              <a:xfrm>
                <a:off x="8320365" y="5192396"/>
                <a:ext cx="3628557" cy="822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 Light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  <m:t>𝑇𝑜𝑡𝑎𝑙</m:t>
                          </m:r>
                        </m:sub>
                      </m:sSub>
                      <m:r>
                        <a:rPr lang="en-US" i="1">
                          <a:latin typeface="Cambria Math"/>
                          <a:cs typeface="Segoe UI Light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 Light"/>
                        </a:rPr>
                        <m:t>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 Light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 Light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 Light"/>
                                </a:rPr>
                                <m:t>1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 Light"/>
                        </a:rPr>
                        <m:t>⇒500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B5AF8C-846B-428D-81B3-89F09969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365" y="5192396"/>
                <a:ext cx="3628557" cy="8225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2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40997-EF2D-4D20-A3C0-B1176F9F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2008"/>
            <a:ext cx="4363516" cy="2409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62B6F3-AEAE-47BC-95C5-A8DDC505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59" y="2376538"/>
            <a:ext cx="3027506" cy="236775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CBB78E06-EC2E-43E2-8765-00975C299757}"/>
              </a:ext>
            </a:extLst>
          </p:cNvPr>
          <p:cNvSpPr/>
          <p:nvPr/>
        </p:nvSpPr>
        <p:spPr>
          <a:xfrm rot="17494112">
            <a:off x="2131513" y="2774930"/>
            <a:ext cx="1195752" cy="1195752"/>
          </a:xfrm>
          <a:prstGeom prst="arc">
            <a:avLst>
              <a:gd name="adj1" fmla="val 16200000"/>
              <a:gd name="adj2" fmla="val 10701017"/>
            </a:avLst>
          </a:prstGeom>
          <a:noFill/>
          <a:ln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B0898DE-1FC7-4D1E-B113-D623F099616C}"/>
              </a:ext>
            </a:extLst>
          </p:cNvPr>
          <p:cNvSpPr/>
          <p:nvPr/>
        </p:nvSpPr>
        <p:spPr>
          <a:xfrm rot="17494112">
            <a:off x="6040260" y="2908115"/>
            <a:ext cx="1195752" cy="1195752"/>
          </a:xfrm>
          <a:prstGeom prst="arc">
            <a:avLst>
              <a:gd name="adj1" fmla="val 16200000"/>
              <a:gd name="adj2" fmla="val 10701017"/>
            </a:avLst>
          </a:prstGeom>
          <a:noFill/>
          <a:ln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364604" y="1622000"/>
            <a:ext cx="11463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Solve for Current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38D8AA6-3E84-4B92-BA8F-0AC6D73A83C1}"/>
              </a:ext>
            </a:extLst>
          </p:cNvPr>
          <p:cNvSpPr/>
          <p:nvPr/>
        </p:nvSpPr>
        <p:spPr>
          <a:xfrm>
            <a:off x="4067586" y="2856054"/>
            <a:ext cx="118653" cy="1189298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D46CC-DE6B-4191-9782-2AC0FB9C031A}"/>
              </a:ext>
            </a:extLst>
          </p:cNvPr>
          <p:cNvSpPr txBox="1"/>
          <p:nvPr/>
        </p:nvSpPr>
        <p:spPr>
          <a:xfrm>
            <a:off x="4139564" y="3206343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3670Ω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/>
              <p:nvPr/>
            </p:nvSpPr>
            <p:spPr>
              <a:xfrm>
                <a:off x="8954796" y="3045521"/>
                <a:ext cx="29179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⇒3670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796" y="3045521"/>
                <a:ext cx="2917915" cy="246221"/>
              </a:xfrm>
              <a:prstGeom prst="rect">
                <a:avLst/>
              </a:prstGeom>
              <a:blipFill>
                <a:blip r:embed="rId4"/>
                <a:stretch>
                  <a:fillRect l="-1253" r="-835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CA5E7601-23A0-4768-9F52-94AA2F5BDD99}"/>
              </a:ext>
            </a:extLst>
          </p:cNvPr>
          <p:cNvSpPr/>
          <p:nvPr/>
        </p:nvSpPr>
        <p:spPr>
          <a:xfrm>
            <a:off x="7933022" y="2711216"/>
            <a:ext cx="128016" cy="1687164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22A65-418C-4FFE-8B16-00DD4DC1AB8D}"/>
              </a:ext>
            </a:extLst>
          </p:cNvPr>
          <p:cNvSpPr txBox="1"/>
          <p:nvPr/>
        </p:nvSpPr>
        <p:spPr>
          <a:xfrm>
            <a:off x="8018665" y="3298804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3670Ω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/>
              <p:nvPr/>
            </p:nvSpPr>
            <p:spPr>
              <a:xfrm>
                <a:off x="8954796" y="2342321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796" y="2342321"/>
                <a:ext cx="998671" cy="502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CA539C-B871-41A5-96F9-27D746D0CB5A}"/>
                  </a:ext>
                </a:extLst>
              </p:cNvPr>
              <p:cNvSpPr txBox="1"/>
              <p:nvPr/>
            </p:nvSpPr>
            <p:spPr>
              <a:xfrm>
                <a:off x="8954795" y="3455242"/>
                <a:ext cx="1917961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lIns="0" tIns="18288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367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⇒2.5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CA539C-B871-41A5-96F9-27D746D0C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795" y="3455242"/>
                <a:ext cx="1917961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BE2A4B1-24FE-4278-80A4-5C06DDA1070C}"/>
              </a:ext>
            </a:extLst>
          </p:cNvPr>
          <p:cNvSpPr txBox="1"/>
          <p:nvPr/>
        </p:nvSpPr>
        <p:spPr>
          <a:xfrm>
            <a:off x="2181758" y="3227636"/>
            <a:ext cx="1048953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8.2mA </a:t>
            </a:r>
            <a:endParaRPr 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5F934-A391-4170-8ABF-FE3209BAAFB7}"/>
              </a:ext>
            </a:extLst>
          </p:cNvPr>
          <p:cNvSpPr txBox="1"/>
          <p:nvPr/>
        </p:nvSpPr>
        <p:spPr>
          <a:xfrm>
            <a:off x="6152221" y="3336714"/>
            <a:ext cx="1048953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8.2mA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030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978" y="2194815"/>
            <a:ext cx="2895828" cy="2254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1490883" y="138622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Solve for voltage at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E1E4F9-1FEC-46E1-8865-5E22D596E5E4}"/>
              </a:ext>
            </a:extLst>
          </p:cNvPr>
          <p:cNvGrpSpPr/>
          <p:nvPr/>
        </p:nvGrpSpPr>
        <p:grpSpPr>
          <a:xfrm>
            <a:off x="1042506" y="2140199"/>
            <a:ext cx="4991382" cy="2577601"/>
            <a:chOff x="1665358" y="2140199"/>
            <a:chExt cx="4991382" cy="25776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7B430D-33CA-429C-973C-32D9683B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5358" y="2140199"/>
              <a:ext cx="4506774" cy="257760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81A298-F251-4A44-AFF5-7A3E4188A983}"/>
                </a:ext>
              </a:extLst>
            </p:cNvPr>
            <p:cNvSpPr/>
            <p:nvPr/>
          </p:nvSpPr>
          <p:spPr>
            <a:xfrm>
              <a:off x="5509241" y="2398216"/>
              <a:ext cx="132542" cy="132542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257986-EEE2-4564-9102-C5A7955799FD}"/>
                </a:ext>
              </a:extLst>
            </p:cNvPr>
            <p:cNvSpPr/>
            <p:nvPr/>
          </p:nvSpPr>
          <p:spPr>
            <a:xfrm>
              <a:off x="5513658" y="3258303"/>
              <a:ext cx="132542" cy="132542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DD7374-065D-4AF4-A4E5-63887105A4C4}"/>
                </a:ext>
              </a:extLst>
            </p:cNvPr>
            <p:cNvSpPr/>
            <p:nvPr/>
          </p:nvSpPr>
          <p:spPr>
            <a:xfrm>
              <a:off x="5513658" y="3983384"/>
              <a:ext cx="132542" cy="132542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659326-4232-4066-89BB-C07015D8ED2B}"/>
                </a:ext>
              </a:extLst>
            </p:cNvPr>
            <p:cNvSpPr txBox="1"/>
            <p:nvPr/>
          </p:nvSpPr>
          <p:spPr>
            <a:xfrm>
              <a:off x="5615018" y="2324668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58149F-B9DF-45A8-A61D-1A42D6BC9E03}"/>
                </a:ext>
              </a:extLst>
            </p:cNvPr>
            <p:cNvSpPr txBox="1"/>
            <p:nvPr/>
          </p:nvSpPr>
          <p:spPr>
            <a:xfrm>
              <a:off x="5615018" y="3187262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772CCC-952D-4677-A0AD-A0BC7898ABAA}"/>
                </a:ext>
              </a:extLst>
            </p:cNvPr>
            <p:cNvSpPr txBox="1"/>
            <p:nvPr/>
          </p:nvSpPr>
          <p:spPr>
            <a:xfrm>
              <a:off x="5615018" y="3918850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9191291" y="223649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9191291" y="324754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9191291" y="425459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C6663-792B-456C-BD00-9D6688BBF9A2}"/>
              </a:ext>
            </a:extLst>
          </p:cNvPr>
          <p:cNvSpPr txBox="1"/>
          <p:nvPr/>
        </p:nvSpPr>
        <p:spPr>
          <a:xfrm>
            <a:off x="9297068" y="216294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9292651" y="317650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9292651" y="419006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921DD0-2C04-4DB0-AD8B-802885D27662}"/>
              </a:ext>
            </a:extLst>
          </p:cNvPr>
          <p:cNvCxnSpPr/>
          <p:nvPr/>
        </p:nvCxnSpPr>
        <p:spPr>
          <a:xfrm flipV="1">
            <a:off x="5336023" y="3278464"/>
            <a:ext cx="291734" cy="742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DAEA49-3E73-40B5-A601-B0C1625F9EC2}"/>
              </a:ext>
            </a:extLst>
          </p:cNvPr>
          <p:cNvSpPr txBox="1"/>
          <p:nvPr/>
        </p:nvSpPr>
        <p:spPr>
          <a:xfrm>
            <a:off x="5579365" y="3070715"/>
            <a:ext cx="123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Condensed" panose="020B0606040200020203" pitchFamily="34" charset="0"/>
              </a:rPr>
              <a:t>What is the voltage here?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7E914D-5892-4F52-9066-40D3B0ADAA90}"/>
              </a:ext>
            </a:extLst>
          </p:cNvPr>
          <p:cNvCxnSpPr/>
          <p:nvPr/>
        </p:nvCxnSpPr>
        <p:spPr>
          <a:xfrm flipV="1">
            <a:off x="9636508" y="3204300"/>
            <a:ext cx="291734" cy="742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FAE7E4D-473A-4F49-B13E-E128B933BA14}"/>
              </a:ext>
            </a:extLst>
          </p:cNvPr>
          <p:cNvSpPr txBox="1"/>
          <p:nvPr/>
        </p:nvSpPr>
        <p:spPr>
          <a:xfrm>
            <a:off x="9879850" y="2996551"/>
            <a:ext cx="123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Condensed" panose="020B0606040200020203" pitchFamily="34" charset="0"/>
              </a:rPr>
              <a:t>What is the voltage here?</a:t>
            </a:r>
          </a:p>
        </p:txBody>
      </p:sp>
    </p:spTree>
    <p:extLst>
      <p:ext uri="{BB962C8B-B14F-4D97-AF65-F5344CB8AC3E}">
        <p14:creationId xmlns:p14="http://schemas.microsoft.com/office/powerpoint/2010/main" val="310373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7B430D-33CA-429C-973C-32D9683B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25" y="2140199"/>
            <a:ext cx="4506774" cy="257760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428708" y="239821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433125" y="325830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433125" y="398338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59326-4232-4066-89BB-C07015D8ED2B}"/>
              </a:ext>
            </a:extLst>
          </p:cNvPr>
          <p:cNvSpPr txBox="1"/>
          <p:nvPr/>
        </p:nvSpPr>
        <p:spPr>
          <a:xfrm>
            <a:off x="4534485" y="2324668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534485" y="318726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72CCC-952D-4677-A0AD-A0BC7898ABAA}"/>
              </a:ext>
            </a:extLst>
          </p:cNvPr>
          <p:cNvSpPr txBox="1"/>
          <p:nvPr/>
        </p:nvSpPr>
        <p:spPr>
          <a:xfrm>
            <a:off x="4534485" y="391885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39" y="2131285"/>
            <a:ext cx="2895828" cy="2254036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853452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853452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853452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C6663-792B-456C-BD00-9D6688BBF9A2}"/>
              </a:ext>
            </a:extLst>
          </p:cNvPr>
          <p:cNvSpPr txBox="1"/>
          <p:nvPr/>
        </p:nvSpPr>
        <p:spPr>
          <a:xfrm>
            <a:off x="7959229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954812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7954812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/>
              <p:nvPr/>
            </p:nvSpPr>
            <p:spPr>
              <a:xfrm>
                <a:off x="9104435" y="2388194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435" y="2388194"/>
                <a:ext cx="998671" cy="50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033B864-3262-4C80-B52E-AEE1CD6210F5}"/>
              </a:ext>
            </a:extLst>
          </p:cNvPr>
          <p:cNvGrpSpPr/>
          <p:nvPr/>
        </p:nvGrpSpPr>
        <p:grpSpPr>
          <a:xfrm>
            <a:off x="6545790" y="2593105"/>
            <a:ext cx="1195752" cy="1195752"/>
            <a:chOff x="3143402" y="2365112"/>
            <a:chExt cx="1195752" cy="1195752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9EC38DE2-0E04-44F1-84C1-F541D27BDD35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284D64-239C-4A55-9FAE-033B18224A0A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F25EA6-A142-409D-AFCD-8A5185777146}"/>
                  </a:ext>
                </a:extLst>
              </p:cNvPr>
              <p:cNvSpPr txBox="1"/>
              <p:nvPr/>
            </p:nvSpPr>
            <p:spPr>
              <a:xfrm>
                <a:off x="9100018" y="3091394"/>
                <a:ext cx="24056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⇒250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F25EA6-A142-409D-AFCD-8A518577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18" y="3091394"/>
                <a:ext cx="2405659" cy="246221"/>
              </a:xfrm>
              <a:prstGeom prst="rect">
                <a:avLst/>
              </a:prstGeom>
              <a:blipFill>
                <a:blip r:embed="rId5"/>
                <a:stretch>
                  <a:fillRect l="-1523" r="-126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A29A7B-EF5E-497A-81FB-5317D07F4152}"/>
                  </a:ext>
                </a:extLst>
              </p:cNvPr>
              <p:cNvSpPr txBox="1"/>
              <p:nvPr/>
            </p:nvSpPr>
            <p:spPr>
              <a:xfrm>
                <a:off x="9104434" y="3501115"/>
                <a:ext cx="1762469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lIns="0" tIns="9144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250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⇒36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A29A7B-EF5E-497A-81FB-5317D07F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434" y="3501115"/>
                <a:ext cx="1762469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740833" y="1386229"/>
            <a:ext cx="1067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I: solve for current through circuit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87A346-91DE-46CE-B241-7488CD0D9804}"/>
              </a:ext>
            </a:extLst>
          </p:cNvPr>
          <p:cNvGrpSpPr/>
          <p:nvPr/>
        </p:nvGrpSpPr>
        <p:grpSpPr>
          <a:xfrm>
            <a:off x="2985309" y="2593104"/>
            <a:ext cx="1195752" cy="1195752"/>
            <a:chOff x="3143402" y="2365112"/>
            <a:chExt cx="1195752" cy="1195752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5C20AAFD-E65F-4C54-9C5C-537C82668324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67862A-2334-46E1-9E46-B8398DA81F80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75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15687CF-4C69-4CEF-81D5-1C30761B8952}"/>
              </a:ext>
            </a:extLst>
          </p:cNvPr>
          <p:cNvGrpSpPr/>
          <p:nvPr/>
        </p:nvGrpSpPr>
        <p:grpSpPr>
          <a:xfrm>
            <a:off x="584825" y="2140199"/>
            <a:ext cx="4991382" cy="2577601"/>
            <a:chOff x="1665358" y="2140199"/>
            <a:chExt cx="4991382" cy="25776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7B430D-33CA-429C-973C-32D9683B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5358" y="2140199"/>
              <a:ext cx="4506774" cy="257760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81A298-F251-4A44-AFF5-7A3E4188A983}"/>
                </a:ext>
              </a:extLst>
            </p:cNvPr>
            <p:cNvSpPr/>
            <p:nvPr/>
          </p:nvSpPr>
          <p:spPr>
            <a:xfrm>
              <a:off x="5509241" y="2398216"/>
              <a:ext cx="132542" cy="132542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257986-EEE2-4564-9102-C5A7955799FD}"/>
                </a:ext>
              </a:extLst>
            </p:cNvPr>
            <p:cNvSpPr/>
            <p:nvPr/>
          </p:nvSpPr>
          <p:spPr>
            <a:xfrm>
              <a:off x="5513658" y="3258303"/>
              <a:ext cx="132542" cy="132542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DD7374-065D-4AF4-A4E5-63887105A4C4}"/>
                </a:ext>
              </a:extLst>
            </p:cNvPr>
            <p:cNvSpPr/>
            <p:nvPr/>
          </p:nvSpPr>
          <p:spPr>
            <a:xfrm>
              <a:off x="5513658" y="3983384"/>
              <a:ext cx="132542" cy="132542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58149F-B9DF-45A8-A61D-1A42D6BC9E03}"/>
                </a:ext>
              </a:extLst>
            </p:cNvPr>
            <p:cNvSpPr txBox="1"/>
            <p:nvPr/>
          </p:nvSpPr>
          <p:spPr>
            <a:xfrm>
              <a:off x="5615018" y="3187262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768368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/>
              <p:nvPr/>
            </p:nvSpPr>
            <p:spPr>
              <a:xfrm>
                <a:off x="8385972" y="2131649"/>
                <a:ext cx="11122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𝑽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972" y="2131649"/>
                <a:ext cx="1112224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1490883" y="138622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2: Use current to calculate voltage drop across resistors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CD05A7-4427-41C6-ADC9-553E29B1A740}"/>
              </a:ext>
            </a:extLst>
          </p:cNvPr>
          <p:cNvSpPr txBox="1"/>
          <p:nvPr/>
        </p:nvSpPr>
        <p:spPr>
          <a:xfrm>
            <a:off x="5718527" y="2554868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DFC886-A4AF-4309-B55D-08FB96362AEA}"/>
              </a:ext>
            </a:extLst>
          </p:cNvPr>
          <p:cNvSpPr txBox="1"/>
          <p:nvPr/>
        </p:nvSpPr>
        <p:spPr>
          <a:xfrm>
            <a:off x="5718527" y="3455505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/>
              <p:nvPr/>
            </p:nvSpPr>
            <p:spPr>
              <a:xfrm>
                <a:off x="8322180" y="2454467"/>
                <a:ext cx="41314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∗100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⇒3.6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180" y="2454467"/>
                <a:ext cx="4131407" cy="276999"/>
              </a:xfrm>
              <a:prstGeom prst="rect">
                <a:avLst/>
              </a:prstGeom>
              <a:blipFill>
                <a:blip r:embed="rId5"/>
                <a:stretch>
                  <a:fillRect l="-191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/>
              <p:nvPr/>
            </p:nvSpPr>
            <p:spPr>
              <a:xfrm>
                <a:off x="8322180" y="2830441"/>
                <a:ext cx="41314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∗150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⇒5.4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180" y="2830441"/>
                <a:ext cx="4131407" cy="276999"/>
              </a:xfrm>
              <a:prstGeom prst="rect">
                <a:avLst/>
              </a:prstGeom>
              <a:blipFill>
                <a:blip r:embed="rId6"/>
                <a:stretch>
                  <a:fillRect l="-1917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25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B430D-33CA-429C-973C-32D9683B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5" y="2140199"/>
            <a:ext cx="4506774" cy="257760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428708" y="239821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433125" y="325830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433125" y="398338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534485" y="318726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/>
              <p:nvPr/>
            </p:nvSpPr>
            <p:spPr>
              <a:xfrm>
                <a:off x="8790010" y="2131649"/>
                <a:ext cx="11122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𝑽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2131649"/>
                <a:ext cx="1112224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736601" y="1232056"/>
            <a:ext cx="10278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2: Use current to calculate voltage drop across resistors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CD05A7-4427-41C6-ADC9-553E29B1A740}"/>
              </a:ext>
            </a:extLst>
          </p:cNvPr>
          <p:cNvSpPr txBox="1"/>
          <p:nvPr/>
        </p:nvSpPr>
        <p:spPr>
          <a:xfrm>
            <a:off x="5718527" y="2554868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DFC886-A4AF-4309-B55D-08FB96362AEA}"/>
              </a:ext>
            </a:extLst>
          </p:cNvPr>
          <p:cNvSpPr txBox="1"/>
          <p:nvPr/>
        </p:nvSpPr>
        <p:spPr>
          <a:xfrm>
            <a:off x="5718527" y="3455505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R2</a:t>
            </a:r>
            <a:endParaRPr lang="en-US" sz="900" baseline="-25000" dirty="0">
              <a:solidFill>
                <a:schemeClr val="accent6">
                  <a:lumMod val="50000"/>
                </a:schemeClr>
              </a:solidFill>
              <a:latin typeface="Segoe Condensed" panose="020B0606040200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/>
              <p:nvPr/>
            </p:nvSpPr>
            <p:spPr>
              <a:xfrm>
                <a:off x="8790010" y="2565988"/>
                <a:ext cx="413140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∗100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2565988"/>
                <a:ext cx="4131407" cy="830997"/>
              </a:xfrm>
              <a:prstGeom prst="rect">
                <a:avLst/>
              </a:prstGeom>
              <a:blipFill>
                <a:blip r:embed="rId5"/>
                <a:stretch>
                  <a:fillRect l="-2065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/>
              <p:nvPr/>
            </p:nvSpPr>
            <p:spPr>
              <a:xfrm>
                <a:off x="8790010" y="3554324"/>
                <a:ext cx="413140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∗150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3554324"/>
                <a:ext cx="4131407" cy="830997"/>
              </a:xfrm>
              <a:prstGeom prst="rect">
                <a:avLst/>
              </a:prstGeom>
              <a:blipFill>
                <a:blip r:embed="rId6"/>
                <a:stretch>
                  <a:fillRect l="-2065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A7FB52C6-6C59-421B-BA03-AA0B75603933}"/>
              </a:ext>
            </a:extLst>
          </p:cNvPr>
          <p:cNvSpPr txBox="1"/>
          <p:nvPr/>
        </p:nvSpPr>
        <p:spPr>
          <a:xfrm>
            <a:off x="4534485" y="2324668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24439C-D5AB-4B2A-B390-64A5FF4420FF}"/>
              </a:ext>
            </a:extLst>
          </p:cNvPr>
          <p:cNvSpPr txBox="1"/>
          <p:nvPr/>
        </p:nvSpPr>
        <p:spPr>
          <a:xfrm>
            <a:off x="4534485" y="391885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99C5D-6E5F-4CC6-89E7-D2BD82254EAD}"/>
              </a:ext>
            </a:extLst>
          </p:cNvPr>
          <p:cNvSpPr txBox="1"/>
          <p:nvPr/>
        </p:nvSpPr>
        <p:spPr>
          <a:xfrm>
            <a:off x="7682781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5E1E1C-A064-4987-BEFF-81592B53A106}"/>
              </a:ext>
            </a:extLst>
          </p:cNvPr>
          <p:cNvSpPr txBox="1"/>
          <p:nvPr/>
        </p:nvSpPr>
        <p:spPr>
          <a:xfrm>
            <a:off x="767836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1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B430D-33CA-429C-973C-32D9683B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5" y="2140199"/>
            <a:ext cx="4506774" cy="257760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428708" y="239821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433125" y="325830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433125" y="398338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534485" y="318726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/>
              <p:nvPr/>
            </p:nvSpPr>
            <p:spPr>
              <a:xfrm>
                <a:off x="8939900" y="3116908"/>
                <a:ext cx="2474152" cy="295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𝑩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−3.6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=5.4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900" y="3116908"/>
                <a:ext cx="2474152" cy="295466"/>
              </a:xfrm>
              <a:prstGeom prst="rect">
                <a:avLst/>
              </a:prstGeom>
              <a:blipFill>
                <a:blip r:embed="rId4"/>
                <a:stretch>
                  <a:fillRect l="-2703" b="-1372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1490883" y="1248007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3: Now Calculate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latin typeface="Bebas Neue" panose="020B0606020202050201" pitchFamily="34" charset="0"/>
              </a:rPr>
              <a:t> 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FB52C6-6C59-421B-BA03-AA0B75603933}"/>
              </a:ext>
            </a:extLst>
          </p:cNvPr>
          <p:cNvSpPr txBox="1"/>
          <p:nvPr/>
        </p:nvSpPr>
        <p:spPr>
          <a:xfrm>
            <a:off x="4534485" y="2324668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24439C-D5AB-4B2A-B390-64A5FF4420FF}"/>
              </a:ext>
            </a:extLst>
          </p:cNvPr>
          <p:cNvSpPr txBox="1"/>
          <p:nvPr/>
        </p:nvSpPr>
        <p:spPr>
          <a:xfrm>
            <a:off x="4534485" y="391885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99C5D-6E5F-4CC6-89E7-D2BD82254EAD}"/>
              </a:ext>
            </a:extLst>
          </p:cNvPr>
          <p:cNvSpPr txBox="1"/>
          <p:nvPr/>
        </p:nvSpPr>
        <p:spPr>
          <a:xfrm>
            <a:off x="7682781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5E1E1C-A064-4987-BEFF-81592B53A106}"/>
              </a:ext>
            </a:extLst>
          </p:cNvPr>
          <p:cNvSpPr txBox="1"/>
          <p:nvPr/>
        </p:nvSpPr>
        <p:spPr>
          <a:xfrm>
            <a:off x="767836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8D3D5-7E61-4D06-AAFD-DA6B8824B384}"/>
              </a:ext>
            </a:extLst>
          </p:cNvPr>
          <p:cNvSpPr txBox="1"/>
          <p:nvPr/>
        </p:nvSpPr>
        <p:spPr>
          <a:xfrm>
            <a:off x="5712981" y="254565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5D9F6E-176D-40E8-A48F-433A47742C24}"/>
              </a:ext>
            </a:extLst>
          </p:cNvPr>
          <p:cNvSpPr txBox="1"/>
          <p:nvPr/>
        </p:nvSpPr>
        <p:spPr>
          <a:xfrm>
            <a:off x="5712981" y="34566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08FD1B-BED3-4ABA-8A13-A72D8E916D32}"/>
              </a:ext>
            </a:extLst>
          </p:cNvPr>
          <p:cNvSpPr txBox="1"/>
          <p:nvPr/>
        </p:nvSpPr>
        <p:spPr>
          <a:xfrm>
            <a:off x="8826766" y="2085536"/>
            <a:ext cx="2857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egoe Condensed" panose="020B0606040200020203" pitchFamily="34" charset="0"/>
                <a:cs typeface="Times New Roman" panose="02020603050405020304" pitchFamily="18" charset="0"/>
              </a:rPr>
              <a:t>is equal to the battery’s positive terminal voltage minus the voltage drop over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645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B430D-33CA-429C-973C-32D9683B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5" y="2140199"/>
            <a:ext cx="4506774" cy="257760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428708" y="239821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433125" y="325830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433125" y="398338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534485" y="318726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1490883" y="1248007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Voltage divider pattern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FB52C6-6C59-421B-BA03-AA0B75603933}"/>
              </a:ext>
            </a:extLst>
          </p:cNvPr>
          <p:cNvSpPr txBox="1"/>
          <p:nvPr/>
        </p:nvSpPr>
        <p:spPr>
          <a:xfrm>
            <a:off x="4534485" y="2324668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24439C-D5AB-4B2A-B390-64A5FF4420FF}"/>
              </a:ext>
            </a:extLst>
          </p:cNvPr>
          <p:cNvSpPr txBox="1"/>
          <p:nvPr/>
        </p:nvSpPr>
        <p:spPr>
          <a:xfrm>
            <a:off x="4534485" y="391885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99C5D-6E5F-4CC6-89E7-D2BD82254EAD}"/>
              </a:ext>
            </a:extLst>
          </p:cNvPr>
          <p:cNvSpPr txBox="1"/>
          <p:nvPr/>
        </p:nvSpPr>
        <p:spPr>
          <a:xfrm>
            <a:off x="7682781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5E1E1C-A064-4987-BEFF-81592B53A106}"/>
              </a:ext>
            </a:extLst>
          </p:cNvPr>
          <p:cNvSpPr txBox="1"/>
          <p:nvPr/>
        </p:nvSpPr>
        <p:spPr>
          <a:xfrm>
            <a:off x="767836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8D3D5-7E61-4D06-AAFD-DA6B8824B384}"/>
              </a:ext>
            </a:extLst>
          </p:cNvPr>
          <p:cNvSpPr txBox="1"/>
          <p:nvPr/>
        </p:nvSpPr>
        <p:spPr>
          <a:xfrm>
            <a:off x="5712981" y="254565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5D9F6E-176D-40E8-A48F-433A47742C24}"/>
              </a:ext>
            </a:extLst>
          </p:cNvPr>
          <p:cNvSpPr txBox="1"/>
          <p:nvPr/>
        </p:nvSpPr>
        <p:spPr>
          <a:xfrm>
            <a:off x="5712981" y="34566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/>
              <p:nvPr/>
            </p:nvSpPr>
            <p:spPr>
              <a:xfrm>
                <a:off x="8906021" y="3316283"/>
                <a:ext cx="1910779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021" y="3316283"/>
                <a:ext cx="1910779" cy="56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E6F824-830F-4755-AC3E-8C8498102503}"/>
                  </a:ext>
                </a:extLst>
              </p:cNvPr>
              <p:cNvSpPr txBox="1"/>
              <p:nvPr/>
            </p:nvSpPr>
            <p:spPr>
              <a:xfrm>
                <a:off x="8658985" y="837692"/>
                <a:ext cx="1208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E6F824-830F-4755-AC3E-8C8498102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985" y="837692"/>
                <a:ext cx="1208151" cy="276999"/>
              </a:xfrm>
              <a:prstGeom prst="rect">
                <a:avLst/>
              </a:prstGeom>
              <a:blipFill>
                <a:blip r:embed="rId5"/>
                <a:stretch>
                  <a:fillRect l="-4020" r="-100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ADE6AF9-4896-49A6-AE63-07963ADC43CA}"/>
                  </a:ext>
                </a:extLst>
              </p:cNvPr>
              <p:cNvSpPr txBox="1"/>
              <p:nvPr/>
            </p:nvSpPr>
            <p:spPr>
              <a:xfrm>
                <a:off x="8866605" y="1846068"/>
                <a:ext cx="1156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ADE6AF9-4896-49A6-AE63-07963ADC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05" y="1846068"/>
                <a:ext cx="1156855" cy="276999"/>
              </a:xfrm>
              <a:prstGeom prst="rect">
                <a:avLst/>
              </a:prstGeom>
              <a:blipFill>
                <a:blip r:embed="rId6"/>
                <a:stretch>
                  <a:fillRect l="-4211" r="-15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4681BA-C506-41DD-A82A-2624941D053F}"/>
                  </a:ext>
                </a:extLst>
              </p:cNvPr>
              <p:cNvSpPr txBox="1"/>
              <p:nvPr/>
            </p:nvSpPr>
            <p:spPr>
              <a:xfrm>
                <a:off x="5247011" y="154042"/>
                <a:ext cx="2191049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4681BA-C506-41DD-A82A-2624941D0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11" y="154042"/>
                <a:ext cx="2191049" cy="565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5BFE3D5-6D8A-49B2-A0E8-5054EA141485}"/>
                  </a:ext>
                </a:extLst>
              </p:cNvPr>
              <p:cNvSpPr txBox="1"/>
              <p:nvPr/>
            </p:nvSpPr>
            <p:spPr>
              <a:xfrm>
                <a:off x="2461740" y="385632"/>
                <a:ext cx="1415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5BFE3D5-6D8A-49B2-A0E8-5054EA14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740" y="385632"/>
                <a:ext cx="1415259" cy="276999"/>
              </a:xfrm>
              <a:prstGeom prst="rect">
                <a:avLst/>
              </a:prstGeom>
              <a:blipFill>
                <a:blip r:embed="rId8"/>
                <a:stretch>
                  <a:fillRect l="-3879" r="-129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0E95F8-50D2-44C8-BDFD-BD4658ADB986}"/>
                  </a:ext>
                </a:extLst>
              </p:cNvPr>
              <p:cNvSpPr txBox="1"/>
              <p:nvPr/>
            </p:nvSpPr>
            <p:spPr>
              <a:xfrm>
                <a:off x="2164177" y="1034088"/>
                <a:ext cx="2173928" cy="426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0E95F8-50D2-44C8-BDFD-BD4658ADB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177" y="1034088"/>
                <a:ext cx="2173928" cy="426142"/>
              </a:xfrm>
              <a:prstGeom prst="rect">
                <a:avLst/>
              </a:prstGeom>
              <a:blipFill>
                <a:blip r:embed="rId9"/>
                <a:stretch>
                  <a:fillRect l="-364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422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B430D-33CA-429C-973C-32D9683B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5" y="2140199"/>
            <a:ext cx="4506774" cy="257760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428708" y="239821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433125" y="325830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433125" y="398338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534485" y="318726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1490883" y="1248007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Voltage divider pattern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FB52C6-6C59-421B-BA03-AA0B75603933}"/>
              </a:ext>
            </a:extLst>
          </p:cNvPr>
          <p:cNvSpPr txBox="1"/>
          <p:nvPr/>
        </p:nvSpPr>
        <p:spPr>
          <a:xfrm>
            <a:off x="4534485" y="2324668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24439C-D5AB-4B2A-B390-64A5FF4420FF}"/>
              </a:ext>
            </a:extLst>
          </p:cNvPr>
          <p:cNvSpPr txBox="1"/>
          <p:nvPr/>
        </p:nvSpPr>
        <p:spPr>
          <a:xfrm>
            <a:off x="4534485" y="391885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99C5D-6E5F-4CC6-89E7-D2BD82254EAD}"/>
              </a:ext>
            </a:extLst>
          </p:cNvPr>
          <p:cNvSpPr txBox="1"/>
          <p:nvPr/>
        </p:nvSpPr>
        <p:spPr>
          <a:xfrm>
            <a:off x="7682781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5E1E1C-A064-4987-BEFF-81592B53A106}"/>
              </a:ext>
            </a:extLst>
          </p:cNvPr>
          <p:cNvSpPr txBox="1"/>
          <p:nvPr/>
        </p:nvSpPr>
        <p:spPr>
          <a:xfrm>
            <a:off x="767836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8D3D5-7E61-4D06-AAFD-DA6B8824B384}"/>
              </a:ext>
            </a:extLst>
          </p:cNvPr>
          <p:cNvSpPr txBox="1"/>
          <p:nvPr/>
        </p:nvSpPr>
        <p:spPr>
          <a:xfrm>
            <a:off x="5712981" y="254565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5D9F6E-176D-40E8-A48F-433A47742C24}"/>
              </a:ext>
            </a:extLst>
          </p:cNvPr>
          <p:cNvSpPr txBox="1"/>
          <p:nvPr/>
        </p:nvSpPr>
        <p:spPr>
          <a:xfrm>
            <a:off x="5712981" y="34566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/>
              <p:nvPr/>
            </p:nvSpPr>
            <p:spPr>
              <a:xfrm>
                <a:off x="8888747" y="2182551"/>
                <a:ext cx="2118080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747" y="2182551"/>
                <a:ext cx="2118080" cy="626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D59918-988F-4982-80C5-4E7936F08C20}"/>
                  </a:ext>
                </a:extLst>
              </p:cNvPr>
              <p:cNvSpPr txBox="1"/>
              <p:nvPr/>
            </p:nvSpPr>
            <p:spPr>
              <a:xfrm>
                <a:off x="8939899" y="3226734"/>
                <a:ext cx="2383922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D59918-988F-4982-80C5-4E7936F08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899" y="3226734"/>
                <a:ext cx="2383922" cy="626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409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816858" y="870551"/>
            <a:ext cx="10990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Voltage divider pattern</a:t>
            </a:r>
            <a:endParaRPr lang="en-US" sz="3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/>
              <p:nvPr/>
            </p:nvSpPr>
            <p:spPr>
              <a:xfrm>
                <a:off x="2225086" y="3429000"/>
                <a:ext cx="2964145" cy="877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86" y="3429000"/>
                <a:ext cx="2964145" cy="877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D59918-988F-4982-80C5-4E7936F08C20}"/>
                  </a:ext>
                </a:extLst>
              </p:cNvPr>
              <p:cNvSpPr txBox="1"/>
              <p:nvPr/>
            </p:nvSpPr>
            <p:spPr>
              <a:xfrm>
                <a:off x="8317696" y="3429000"/>
                <a:ext cx="3333413" cy="877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D59918-988F-4982-80C5-4E7936F08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96" y="3429000"/>
                <a:ext cx="3333413" cy="877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4711F103-7F4B-4852-AEED-FF22D953FA44}"/>
              </a:ext>
            </a:extLst>
          </p:cNvPr>
          <p:cNvSpPr/>
          <p:nvPr/>
        </p:nvSpPr>
        <p:spPr>
          <a:xfrm>
            <a:off x="1228412" y="2864673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bject 2">
            <a:extLst>
              <a:ext uri="{FF2B5EF4-FFF2-40B4-BE49-F238E27FC236}">
                <a16:creationId xmlns:a16="http://schemas.microsoft.com/office/drawing/2014/main" id="{C5E74B0D-AA4D-4491-9C87-C276EA685C4F}"/>
              </a:ext>
            </a:extLst>
          </p:cNvPr>
          <p:cNvSpPr/>
          <p:nvPr/>
        </p:nvSpPr>
        <p:spPr>
          <a:xfrm>
            <a:off x="1250530" y="2685190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699AC0-D759-4D30-8922-17700C7B71D0}"/>
              </a:ext>
            </a:extLst>
          </p:cNvPr>
          <p:cNvSpPr txBox="1"/>
          <p:nvPr/>
        </p:nvSpPr>
        <p:spPr>
          <a:xfrm>
            <a:off x="816858" y="3094314"/>
            <a:ext cx="4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R1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B1F311-4F43-45C3-821D-732138822A45}"/>
              </a:ext>
            </a:extLst>
          </p:cNvPr>
          <p:cNvGrpSpPr/>
          <p:nvPr/>
        </p:nvGrpSpPr>
        <p:grpSpPr>
          <a:xfrm>
            <a:off x="1041056" y="5009675"/>
            <a:ext cx="661500" cy="1008282"/>
            <a:chOff x="8304742" y="1892028"/>
            <a:chExt cx="661500" cy="100828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98CBA4-EF4D-49B6-AA66-D962A63B3FB2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E8A7A9F-7CDA-4C34-8860-CEFC751B9836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5D461FF-E419-49A1-8E22-84B48A4E3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4064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34E7497-C54E-4ACD-800D-B05FE3CD03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5F4AB75-FAC1-4D9F-84F0-923BBA76B70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E91ADD3-D087-4DB2-9C1E-F5EDADF7D2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970A59B-5AAB-413F-B669-2D46D378597F}"/>
              </a:ext>
            </a:extLst>
          </p:cNvPr>
          <p:cNvGrpSpPr/>
          <p:nvPr/>
        </p:nvGrpSpPr>
        <p:grpSpPr>
          <a:xfrm>
            <a:off x="1080706" y="1875319"/>
            <a:ext cx="568411" cy="803462"/>
            <a:chOff x="5443562" y="1448493"/>
            <a:chExt cx="568411" cy="803462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39C0A9C-FBAC-41E1-A103-677329A80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768" y="1846656"/>
              <a:ext cx="0" cy="405299"/>
            </a:xfrm>
            <a:prstGeom prst="straightConnector1">
              <a:avLst/>
            </a:prstGeom>
            <a:ln w="40640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1C06F13-3E81-475A-9E4C-9CCD2121EE90}"/>
                </a:ext>
              </a:extLst>
            </p:cNvPr>
            <p:cNvSpPr txBox="1"/>
            <p:nvPr/>
          </p:nvSpPr>
          <p:spPr>
            <a:xfrm>
              <a:off x="5443562" y="144849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9V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7062C107-9D50-43B8-8E98-DEB31D7093CA}"/>
              </a:ext>
            </a:extLst>
          </p:cNvPr>
          <p:cNvSpPr/>
          <p:nvPr/>
        </p:nvSpPr>
        <p:spPr>
          <a:xfrm>
            <a:off x="1228412" y="4003845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bject 2">
            <a:extLst>
              <a:ext uri="{FF2B5EF4-FFF2-40B4-BE49-F238E27FC236}">
                <a16:creationId xmlns:a16="http://schemas.microsoft.com/office/drawing/2014/main" id="{0E6044CE-6EBC-47D8-8192-F58AA1C33892}"/>
              </a:ext>
            </a:extLst>
          </p:cNvPr>
          <p:cNvSpPr/>
          <p:nvPr/>
        </p:nvSpPr>
        <p:spPr>
          <a:xfrm>
            <a:off x="1250530" y="3824362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  <a:headEnd type="oval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3AEEBF-FCF4-480D-8874-73E4D935514C}"/>
              </a:ext>
            </a:extLst>
          </p:cNvPr>
          <p:cNvSpPr txBox="1"/>
          <p:nvPr/>
        </p:nvSpPr>
        <p:spPr>
          <a:xfrm>
            <a:off x="808811" y="4233486"/>
            <a:ext cx="4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9D0CF-6BC4-47BF-8CD8-4900591889FE}"/>
              </a:ext>
            </a:extLst>
          </p:cNvPr>
          <p:cNvSpPr txBox="1"/>
          <p:nvPr/>
        </p:nvSpPr>
        <p:spPr>
          <a:xfrm>
            <a:off x="1420830" y="3586780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CC556CC-32CD-4C2B-926E-BF8E1B32F357}"/>
              </a:ext>
            </a:extLst>
          </p:cNvPr>
          <p:cNvSpPr txBox="1"/>
          <p:nvPr/>
        </p:nvSpPr>
        <p:spPr>
          <a:xfrm>
            <a:off x="1420830" y="2452778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CC0E127-D0BD-4116-AD76-38830BDB131E}"/>
              </a:ext>
            </a:extLst>
          </p:cNvPr>
          <p:cNvSpPr txBox="1"/>
          <p:nvPr/>
        </p:nvSpPr>
        <p:spPr>
          <a:xfrm>
            <a:off x="1420830" y="4789929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DB8BB9-494D-4606-B638-04E47068E786}"/>
              </a:ext>
            </a:extLst>
          </p:cNvPr>
          <p:cNvSpPr/>
          <p:nvPr/>
        </p:nvSpPr>
        <p:spPr>
          <a:xfrm>
            <a:off x="7218578" y="2818195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bject 2">
            <a:extLst>
              <a:ext uri="{FF2B5EF4-FFF2-40B4-BE49-F238E27FC236}">
                <a16:creationId xmlns:a16="http://schemas.microsoft.com/office/drawing/2014/main" id="{0CF583C4-C4D1-438B-8625-ACDC66902A8E}"/>
              </a:ext>
            </a:extLst>
          </p:cNvPr>
          <p:cNvSpPr/>
          <p:nvPr/>
        </p:nvSpPr>
        <p:spPr>
          <a:xfrm>
            <a:off x="7240696" y="2638712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20982C-0420-4796-926C-71A8400D9737}"/>
              </a:ext>
            </a:extLst>
          </p:cNvPr>
          <p:cNvSpPr txBox="1"/>
          <p:nvPr/>
        </p:nvSpPr>
        <p:spPr>
          <a:xfrm>
            <a:off x="6807024" y="3047836"/>
            <a:ext cx="4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R1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10548E-D591-4262-9BAD-D6F31D81FFA9}"/>
              </a:ext>
            </a:extLst>
          </p:cNvPr>
          <p:cNvGrpSpPr/>
          <p:nvPr/>
        </p:nvGrpSpPr>
        <p:grpSpPr>
          <a:xfrm>
            <a:off x="7031222" y="4963197"/>
            <a:ext cx="661500" cy="1008282"/>
            <a:chOff x="8304742" y="1892028"/>
            <a:chExt cx="661500" cy="100828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29A035F-BDCA-4A7A-B84F-06A7B6549494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36A7388-9944-4D31-94A5-1450A5EC704A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0E7720-50AA-40EE-8E49-67B18C321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4064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5555C18-E0F1-4DEC-B8B0-BDCB4C8A0A0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DFE0D3F-20C3-4709-87CA-C2957C1E47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AE62FF8-51B4-42C2-9D87-4D4AA7FC558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16397B-5212-451D-8165-BA767787C30C}"/>
              </a:ext>
            </a:extLst>
          </p:cNvPr>
          <p:cNvGrpSpPr/>
          <p:nvPr/>
        </p:nvGrpSpPr>
        <p:grpSpPr>
          <a:xfrm>
            <a:off x="7070872" y="1828841"/>
            <a:ext cx="568411" cy="803462"/>
            <a:chOff x="5443562" y="1448493"/>
            <a:chExt cx="568411" cy="803462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6C100F4-ACCD-407F-8BEF-CCBC20105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768" y="1846656"/>
              <a:ext cx="0" cy="405299"/>
            </a:xfrm>
            <a:prstGeom prst="straightConnector1">
              <a:avLst/>
            </a:prstGeom>
            <a:ln w="40640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AA23830-4A8E-461A-B9A6-62A002DD11F4}"/>
                </a:ext>
              </a:extLst>
            </p:cNvPr>
            <p:cNvSpPr txBox="1"/>
            <p:nvPr/>
          </p:nvSpPr>
          <p:spPr>
            <a:xfrm>
              <a:off x="5443562" y="144849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V+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5C1321BC-9BFC-4DEA-8FBB-5AD7387E96AA}"/>
              </a:ext>
            </a:extLst>
          </p:cNvPr>
          <p:cNvSpPr/>
          <p:nvPr/>
        </p:nvSpPr>
        <p:spPr>
          <a:xfrm>
            <a:off x="7218578" y="3957367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bject 2">
            <a:extLst>
              <a:ext uri="{FF2B5EF4-FFF2-40B4-BE49-F238E27FC236}">
                <a16:creationId xmlns:a16="http://schemas.microsoft.com/office/drawing/2014/main" id="{F5FA7B9A-4360-4458-814B-8A8264DAFC14}"/>
              </a:ext>
            </a:extLst>
          </p:cNvPr>
          <p:cNvSpPr/>
          <p:nvPr/>
        </p:nvSpPr>
        <p:spPr>
          <a:xfrm>
            <a:off x="7240696" y="3777884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  <a:headEnd type="oval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244D49A-4C7B-4DFA-BDE2-F9027B40BC49}"/>
              </a:ext>
            </a:extLst>
          </p:cNvPr>
          <p:cNvSpPr txBox="1"/>
          <p:nvPr/>
        </p:nvSpPr>
        <p:spPr>
          <a:xfrm>
            <a:off x="6798977" y="4187008"/>
            <a:ext cx="4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B3ACCB-10CC-4537-81DF-A3FC8760A96C}"/>
              </a:ext>
            </a:extLst>
          </p:cNvPr>
          <p:cNvSpPr txBox="1"/>
          <p:nvPr/>
        </p:nvSpPr>
        <p:spPr>
          <a:xfrm>
            <a:off x="7410996" y="3540302"/>
            <a:ext cx="6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1212B8D-7A24-4DB5-B8B5-26085FE8770A}"/>
              </a:ext>
            </a:extLst>
          </p:cNvPr>
          <p:cNvSpPr txBox="1"/>
          <p:nvPr/>
        </p:nvSpPr>
        <p:spPr>
          <a:xfrm>
            <a:off x="7410996" y="2406300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30515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D98094E-5168-447F-96E0-A8DB748D6F9B}"/>
              </a:ext>
            </a:extLst>
          </p:cNvPr>
          <p:cNvSpPr/>
          <p:nvPr/>
        </p:nvSpPr>
        <p:spPr>
          <a:xfrm>
            <a:off x="-37214" y="-573320"/>
            <a:ext cx="12229214" cy="2559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D348B-5198-4ABE-9F4A-5DD6B3DBB876}"/>
              </a:ext>
            </a:extLst>
          </p:cNvPr>
          <p:cNvSpPr/>
          <p:nvPr/>
        </p:nvSpPr>
        <p:spPr>
          <a:xfrm>
            <a:off x="1246162" y="1225364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F1CB007-9D72-4AB9-AF79-916103A4F30D}"/>
              </a:ext>
            </a:extLst>
          </p:cNvPr>
          <p:cNvSpPr/>
          <p:nvPr/>
        </p:nvSpPr>
        <p:spPr>
          <a:xfrm>
            <a:off x="1268280" y="1045881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7044F-776C-4AAD-9554-167119E1EE36}"/>
              </a:ext>
            </a:extLst>
          </p:cNvPr>
          <p:cNvSpPr txBox="1"/>
          <p:nvPr/>
        </p:nvSpPr>
        <p:spPr>
          <a:xfrm>
            <a:off x="834608" y="1455005"/>
            <a:ext cx="4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6CDAC5-E273-457A-8CEC-CEFDC6F9F6A3}"/>
              </a:ext>
            </a:extLst>
          </p:cNvPr>
          <p:cNvGrpSpPr/>
          <p:nvPr/>
        </p:nvGrpSpPr>
        <p:grpSpPr>
          <a:xfrm>
            <a:off x="1058806" y="3370366"/>
            <a:ext cx="661500" cy="1008282"/>
            <a:chOff x="8304742" y="1892028"/>
            <a:chExt cx="661500" cy="10082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E9280C-F5CB-493F-B4DA-F856FCE77752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DD15949-EBD8-48F8-8D40-21E0769D95A7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9E1220B-F554-4141-8A4D-34F130A1B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4064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02706EC-C420-473D-BA04-C90C01EB3E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F1E6ED2-10C0-4923-9947-F84D15C2E1A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D78322C-05ED-4061-B759-35323314D8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37F1BD-2368-452A-BC86-D2A059FE963A}"/>
              </a:ext>
            </a:extLst>
          </p:cNvPr>
          <p:cNvGrpSpPr/>
          <p:nvPr/>
        </p:nvGrpSpPr>
        <p:grpSpPr>
          <a:xfrm>
            <a:off x="1098456" y="236010"/>
            <a:ext cx="568411" cy="803462"/>
            <a:chOff x="5443562" y="1448493"/>
            <a:chExt cx="568411" cy="80346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6B1ECE6-5B3B-4C48-BF1A-32160ED71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768" y="1846656"/>
              <a:ext cx="0" cy="405299"/>
            </a:xfrm>
            <a:prstGeom prst="straightConnector1">
              <a:avLst/>
            </a:prstGeom>
            <a:ln w="40640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992EB2-209E-4B76-9F6D-320A9C7BF9F0}"/>
                </a:ext>
              </a:extLst>
            </p:cNvPr>
            <p:cNvSpPr txBox="1"/>
            <p:nvPr/>
          </p:nvSpPr>
          <p:spPr>
            <a:xfrm>
              <a:off x="5443562" y="144849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V+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92534F2-2353-458D-A523-3D1ED855C586}"/>
              </a:ext>
            </a:extLst>
          </p:cNvPr>
          <p:cNvSpPr/>
          <p:nvPr/>
        </p:nvSpPr>
        <p:spPr>
          <a:xfrm>
            <a:off x="1246162" y="2364536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5B0C2EC1-2379-47DC-8B9B-CBAE5A608DFC}"/>
              </a:ext>
            </a:extLst>
          </p:cNvPr>
          <p:cNvSpPr/>
          <p:nvPr/>
        </p:nvSpPr>
        <p:spPr>
          <a:xfrm>
            <a:off x="1268280" y="2185053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  <a:headEnd type="oval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C6B7D-E313-4733-9D5E-ED57D6770B91}"/>
              </a:ext>
            </a:extLst>
          </p:cNvPr>
          <p:cNvSpPr txBox="1"/>
          <p:nvPr/>
        </p:nvSpPr>
        <p:spPr>
          <a:xfrm>
            <a:off x="826561" y="2594177"/>
            <a:ext cx="4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D1746E-9821-41B9-A312-7855C6FF2590}"/>
              </a:ext>
            </a:extLst>
          </p:cNvPr>
          <p:cNvGrpSpPr/>
          <p:nvPr/>
        </p:nvGrpSpPr>
        <p:grpSpPr>
          <a:xfrm>
            <a:off x="1604273" y="1039472"/>
            <a:ext cx="616186" cy="2306410"/>
            <a:chOff x="2466786" y="1529304"/>
            <a:chExt cx="616186" cy="2306410"/>
          </a:xfrm>
        </p:grpSpPr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F58A367A-9EBF-4A7A-8513-1A93011C2A7C}"/>
                </a:ext>
              </a:extLst>
            </p:cNvPr>
            <p:cNvSpPr/>
            <p:nvPr/>
          </p:nvSpPr>
          <p:spPr>
            <a:xfrm>
              <a:off x="2466786" y="1529304"/>
              <a:ext cx="96004" cy="230641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28F5BB-CEC0-48BF-A4D8-8AC5A322D072}"/>
                </a:ext>
              </a:extLst>
            </p:cNvPr>
            <p:cNvSpPr txBox="1"/>
            <p:nvPr/>
          </p:nvSpPr>
          <p:spPr>
            <a:xfrm>
              <a:off x="2541864" y="2437303"/>
              <a:ext cx="541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012B3E-6A57-4C93-939F-BA0B961413D7}"/>
              </a:ext>
            </a:extLst>
          </p:cNvPr>
          <p:cNvGrpSpPr/>
          <p:nvPr/>
        </p:nvGrpSpPr>
        <p:grpSpPr>
          <a:xfrm>
            <a:off x="2243041" y="2184142"/>
            <a:ext cx="727074" cy="1161740"/>
            <a:chOff x="2466786" y="1529304"/>
            <a:chExt cx="727074" cy="2306410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5A397365-DDA7-4CAD-ABB2-1DE75559CE02}"/>
                </a:ext>
              </a:extLst>
            </p:cNvPr>
            <p:cNvSpPr/>
            <p:nvPr/>
          </p:nvSpPr>
          <p:spPr>
            <a:xfrm>
              <a:off x="2466786" y="1529304"/>
              <a:ext cx="96004" cy="230641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699810-8AF7-4DD6-A0AC-D953BE32D50D}"/>
                </a:ext>
              </a:extLst>
            </p:cNvPr>
            <p:cNvSpPr txBox="1"/>
            <p:nvPr/>
          </p:nvSpPr>
          <p:spPr>
            <a:xfrm>
              <a:off x="2541863" y="2214088"/>
              <a:ext cx="651997" cy="794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7AE94FC-EE6B-4075-AE86-AB1CC6874AA8}"/>
              </a:ext>
            </a:extLst>
          </p:cNvPr>
          <p:cNvSpPr txBox="1"/>
          <p:nvPr/>
        </p:nvSpPr>
        <p:spPr>
          <a:xfrm>
            <a:off x="767258" y="1951796"/>
            <a:ext cx="6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AE03E-7EE2-4AF2-BDC1-0104BDB4CEB9}"/>
              </a:ext>
            </a:extLst>
          </p:cNvPr>
          <p:cNvSpPr txBox="1"/>
          <p:nvPr/>
        </p:nvSpPr>
        <p:spPr>
          <a:xfrm>
            <a:off x="767258" y="814046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BEBF7-5011-439A-8272-A89976CD58F9}"/>
              </a:ext>
            </a:extLst>
          </p:cNvPr>
          <p:cNvGrpSpPr/>
          <p:nvPr/>
        </p:nvGrpSpPr>
        <p:grpSpPr>
          <a:xfrm>
            <a:off x="3479531" y="94449"/>
            <a:ext cx="7549116" cy="677109"/>
            <a:chOff x="3216349" y="94449"/>
            <a:chExt cx="7549116" cy="6771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E5D4DF-D79F-4FCB-8273-3E0F549D4A7A}"/>
                    </a:ext>
                  </a:extLst>
                </p:cNvPr>
                <p:cNvSpPr txBox="1"/>
                <p:nvPr/>
              </p:nvSpPr>
              <p:spPr>
                <a:xfrm>
                  <a:off x="3511404" y="463781"/>
                  <a:ext cx="23145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E5D4DF-D79F-4FCB-8273-3E0F549D4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404" y="463781"/>
                  <a:ext cx="231454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105" r="-2105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0927B7-B493-4024-BD46-7B701F7A9C7D}"/>
                </a:ext>
              </a:extLst>
            </p:cNvPr>
            <p:cNvSpPr txBox="1"/>
            <p:nvPr/>
          </p:nvSpPr>
          <p:spPr>
            <a:xfrm>
              <a:off x="3216349" y="94449"/>
              <a:ext cx="7549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 know the voltage drop over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r>
                <a:rPr lang="en-US" dirty="0"/>
                <a:t> is equal to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</a:t>
              </a:r>
              <a:r>
                <a:rPr lang="en-US" dirty="0">
                  <a:latin typeface="Segoe Condensed" panose="020B0606040200020203" pitchFamily="34" charset="0"/>
                  <a:cs typeface="Times New Roman" panose="02020603050405020304" pitchFamily="18" charset="0"/>
                </a:rPr>
                <a:t>, which is also equal to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* R2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F719CBB-AD98-4216-A764-18638DCDB38A}"/>
              </a:ext>
            </a:extLst>
          </p:cNvPr>
          <p:cNvGrpSpPr/>
          <p:nvPr/>
        </p:nvGrpSpPr>
        <p:grpSpPr>
          <a:xfrm>
            <a:off x="3479531" y="1066979"/>
            <a:ext cx="5231214" cy="652364"/>
            <a:chOff x="3216349" y="1008170"/>
            <a:chExt cx="5231214" cy="6523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00587BE-D583-40AD-809C-E5395096D91F}"/>
                    </a:ext>
                  </a:extLst>
                </p:cNvPr>
                <p:cNvSpPr txBox="1"/>
                <p:nvPr/>
              </p:nvSpPr>
              <p:spPr>
                <a:xfrm>
                  <a:off x="3511404" y="1352757"/>
                  <a:ext cx="18213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00587BE-D583-40AD-809C-E5395096D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404" y="1352757"/>
                  <a:ext cx="182133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676" r="-1003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3EF09D-B3CE-4C1A-94E8-270C2A39642B}"/>
                </a:ext>
              </a:extLst>
            </p:cNvPr>
            <p:cNvSpPr txBox="1"/>
            <p:nvPr/>
          </p:nvSpPr>
          <p:spPr>
            <a:xfrm>
              <a:off x="3216349" y="1008170"/>
              <a:ext cx="523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 also know that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dirty="0"/>
                <a:t> is equal to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r>
                <a:rPr lang="en-US" dirty="0"/>
                <a:t> +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CE5CCD-104D-4546-9EAB-F6E7E5991D5F}"/>
              </a:ext>
            </a:extLst>
          </p:cNvPr>
          <p:cNvGrpSpPr/>
          <p:nvPr/>
        </p:nvGrpSpPr>
        <p:grpSpPr>
          <a:xfrm>
            <a:off x="3479531" y="2014764"/>
            <a:ext cx="7549116" cy="666365"/>
            <a:chOff x="3216349" y="1809280"/>
            <a:chExt cx="7549116" cy="6663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1FDEE1A-C75E-4110-ADDF-F4C5B2FC1C96}"/>
                    </a:ext>
                  </a:extLst>
                </p:cNvPr>
                <p:cNvSpPr txBox="1"/>
                <p:nvPr/>
              </p:nvSpPr>
              <p:spPr>
                <a:xfrm>
                  <a:off x="3511404" y="2167868"/>
                  <a:ext cx="23817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1FDEE1A-C75E-4110-ADDF-F4C5B2FC1C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404" y="2167868"/>
                  <a:ext cx="23817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790" r="-2046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6F43439-77C9-4CEA-94E9-A8BFFBDCAC93}"/>
                </a:ext>
              </a:extLst>
            </p:cNvPr>
            <p:cNvSpPr txBox="1"/>
            <p:nvPr/>
          </p:nvSpPr>
          <p:spPr>
            <a:xfrm>
              <a:off x="3216349" y="1809280"/>
              <a:ext cx="7549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Ohm’s Law, we can substitute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r>
                <a:rPr lang="en-US" dirty="0"/>
                <a:t> +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 </a:t>
              </a:r>
              <a:r>
                <a:rPr lang="en-US" dirty="0"/>
                <a:t>with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* R1 </a:t>
              </a:r>
              <a:r>
                <a:rPr lang="en-US" dirty="0"/>
                <a:t>+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* R2 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/>
                <a:t> 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C831AF-7E6E-4FEE-8B25-D82FAE7B91CD}"/>
              </a:ext>
            </a:extLst>
          </p:cNvPr>
          <p:cNvGrpSpPr/>
          <p:nvPr/>
        </p:nvGrpSpPr>
        <p:grpSpPr>
          <a:xfrm>
            <a:off x="3479531" y="2976550"/>
            <a:ext cx="5874488" cy="890567"/>
            <a:chOff x="3216349" y="2708842"/>
            <a:chExt cx="5874488" cy="8905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5B4147F-EF27-4E3B-8DBF-83459C6966F9}"/>
                    </a:ext>
                  </a:extLst>
                </p:cNvPr>
                <p:cNvSpPr txBox="1"/>
                <p:nvPr/>
              </p:nvSpPr>
              <p:spPr>
                <a:xfrm>
                  <a:off x="3511404" y="2968595"/>
                  <a:ext cx="3894079" cy="6308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5B4147F-EF27-4E3B-8DBF-83459C696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404" y="2968595"/>
                  <a:ext cx="3894079" cy="6308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055247-87CC-48D2-970B-5CF7C828A1E7}"/>
                </a:ext>
              </a:extLst>
            </p:cNvPr>
            <p:cNvSpPr txBox="1"/>
            <p:nvPr/>
          </p:nvSpPr>
          <p:spPr>
            <a:xfrm>
              <a:off x="3216349" y="2708842"/>
              <a:ext cx="5874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Rearrange equation using algebra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FFFEA7-9ABD-480B-9231-0C5B9A6A6CCA}"/>
              </a:ext>
            </a:extLst>
          </p:cNvPr>
          <p:cNvGrpSpPr/>
          <p:nvPr/>
        </p:nvGrpSpPr>
        <p:grpSpPr>
          <a:xfrm>
            <a:off x="3479531" y="4146590"/>
            <a:ext cx="5874488" cy="921308"/>
            <a:chOff x="3216349" y="3750931"/>
            <a:chExt cx="5874488" cy="9213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3B09B88-93AC-484E-BB09-CCE0224BC71F}"/>
                    </a:ext>
                  </a:extLst>
                </p:cNvPr>
                <p:cNvSpPr txBox="1"/>
                <p:nvPr/>
              </p:nvSpPr>
              <p:spPr>
                <a:xfrm>
                  <a:off x="3444948" y="4052518"/>
                  <a:ext cx="4441792" cy="619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2⇒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3B09B88-93AC-484E-BB09-CCE0224BC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948" y="4052518"/>
                  <a:ext cx="4441792" cy="6197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FDAEFA-23DB-4AA8-B903-30F1D74CF4CF}"/>
                </a:ext>
              </a:extLst>
            </p:cNvPr>
            <p:cNvSpPr txBox="1"/>
            <p:nvPr/>
          </p:nvSpPr>
          <p:spPr>
            <a:xfrm>
              <a:off x="3216349" y="3750931"/>
              <a:ext cx="5874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Now substitute for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 </a:t>
              </a:r>
              <a:r>
                <a:rPr lang="en-US" dirty="0"/>
                <a:t>in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* R2</a:t>
              </a:r>
              <a:r>
                <a:rPr lang="en-US" dirty="0"/>
                <a:t> 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CA6A39-0C1C-4E97-A232-FDD244179EFA}"/>
              </a:ext>
            </a:extLst>
          </p:cNvPr>
          <p:cNvGrpSpPr/>
          <p:nvPr/>
        </p:nvGrpSpPr>
        <p:grpSpPr>
          <a:xfrm>
            <a:off x="3479531" y="5363318"/>
            <a:ext cx="5874488" cy="931026"/>
            <a:chOff x="3181818" y="4773212"/>
            <a:chExt cx="5874488" cy="9310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3382223-C052-4E1A-99CC-BA59EA7C5D99}"/>
                    </a:ext>
                  </a:extLst>
                </p:cNvPr>
                <p:cNvSpPr txBox="1"/>
                <p:nvPr/>
              </p:nvSpPr>
              <p:spPr>
                <a:xfrm>
                  <a:off x="3444948" y="5077720"/>
                  <a:ext cx="2383921" cy="626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3382223-C052-4E1A-99CC-BA59EA7C5D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948" y="5077720"/>
                  <a:ext cx="2383921" cy="6265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5824DD0-0D29-4257-9DB2-D9D18BC74252}"/>
                </a:ext>
              </a:extLst>
            </p:cNvPr>
            <p:cNvSpPr txBox="1"/>
            <p:nvPr/>
          </p:nvSpPr>
          <p:spPr>
            <a:xfrm>
              <a:off x="3181818" y="4773212"/>
              <a:ext cx="5874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Rearrange to popular formulation: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F10AFA-1E90-48EE-93FF-BFC24D6A2E0D}"/>
              </a:ext>
            </a:extLst>
          </p:cNvPr>
          <p:cNvSpPr txBox="1"/>
          <p:nvPr/>
        </p:nvSpPr>
        <p:spPr>
          <a:xfrm>
            <a:off x="767258" y="-538207"/>
            <a:ext cx="9998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bas Neue" panose="020B0606020202050201" pitchFamily="34" charset="0"/>
              </a:rPr>
              <a:t>Deriving the voltage divider equation</a:t>
            </a:r>
          </a:p>
        </p:txBody>
      </p:sp>
    </p:spTree>
    <p:extLst>
      <p:ext uri="{BB962C8B-B14F-4D97-AF65-F5344CB8AC3E}">
        <p14:creationId xmlns:p14="http://schemas.microsoft.com/office/powerpoint/2010/main" val="7974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419ADA-2C7D-45B6-8064-7D0B5DB381A8}"/>
              </a:ext>
            </a:extLst>
          </p:cNvPr>
          <p:cNvCxnSpPr>
            <a:cxnSpLocks/>
          </p:cNvCxnSpPr>
          <p:nvPr/>
        </p:nvCxnSpPr>
        <p:spPr>
          <a:xfrm>
            <a:off x="4492871" y="-184150"/>
            <a:ext cx="787400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4B0083-405E-4F1E-9F1A-3168F1DEDB66}"/>
                  </a:ext>
                </a:extLst>
              </p:cNvPr>
              <p:cNvSpPr txBox="1"/>
              <p:nvPr/>
            </p:nvSpPr>
            <p:spPr>
              <a:xfrm>
                <a:off x="1709275" y="3049462"/>
                <a:ext cx="3669401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𝐸𝑞𝑢𝑖𝑣𝑎𝑙𝑒𝑛𝑡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4B0083-405E-4F1E-9F1A-3168F1DED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75" y="3049462"/>
                <a:ext cx="3669401" cy="265201"/>
              </a:xfrm>
              <a:prstGeom prst="rect">
                <a:avLst/>
              </a:prstGeom>
              <a:blipFill>
                <a:blip r:embed="rId2"/>
                <a:stretch>
                  <a:fillRect l="-66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A4ECAC4C-63A0-4A1B-92F7-EC052A1A86AA}"/>
              </a:ext>
            </a:extLst>
          </p:cNvPr>
          <p:cNvGrpSpPr/>
          <p:nvPr/>
        </p:nvGrpSpPr>
        <p:grpSpPr>
          <a:xfrm>
            <a:off x="1987197" y="1609323"/>
            <a:ext cx="3113557" cy="1212303"/>
            <a:chOff x="703068" y="1065313"/>
            <a:chExt cx="3113557" cy="121230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2517D2C-622B-4575-80A3-DB58453BBB1B}"/>
                </a:ext>
              </a:extLst>
            </p:cNvPr>
            <p:cNvGrpSpPr/>
            <p:nvPr/>
          </p:nvGrpSpPr>
          <p:grpSpPr>
            <a:xfrm>
              <a:off x="703068" y="1528875"/>
              <a:ext cx="3107496" cy="372332"/>
              <a:chOff x="1017025" y="1814624"/>
              <a:chExt cx="4615628" cy="553033"/>
            </a:xfrm>
          </p:grpSpPr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940D7B42-47A4-4847-AB2A-31C65AC690A2}"/>
                  </a:ext>
                </a:extLst>
              </p:cNvPr>
              <p:cNvSpPr/>
              <p:nvPr/>
            </p:nvSpPr>
            <p:spPr>
              <a:xfrm rot="16200000">
                <a:off x="1512645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C6A417E1-759C-4A47-9A1A-2875B4E84848}"/>
                  </a:ext>
                </a:extLst>
              </p:cNvPr>
              <p:cNvSpPr/>
              <p:nvPr/>
            </p:nvSpPr>
            <p:spPr>
              <a:xfrm rot="16200000">
                <a:off x="3048323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51161DEF-B0F5-4F45-9E14-434FFD5F36B6}"/>
                  </a:ext>
                </a:extLst>
              </p:cNvPr>
              <p:cNvSpPr/>
              <p:nvPr/>
            </p:nvSpPr>
            <p:spPr>
              <a:xfrm rot="16200000">
                <a:off x="4584000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F4DD35-FEEF-4070-AE8A-0862170BC375}"/>
                </a:ext>
              </a:extLst>
            </p:cNvPr>
            <p:cNvSpPr txBox="1"/>
            <p:nvPr/>
          </p:nvSpPr>
          <p:spPr>
            <a:xfrm>
              <a:off x="937726" y="106531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0D9733-BFCE-4477-A9AB-FC8119ACBF8A}"/>
                </a:ext>
              </a:extLst>
            </p:cNvPr>
            <p:cNvSpPr txBox="1"/>
            <p:nvPr/>
          </p:nvSpPr>
          <p:spPr>
            <a:xfrm>
              <a:off x="1915626" y="1065313"/>
              <a:ext cx="6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A4EE54-A01F-4413-9CDB-6F7E100C35D4}"/>
                </a:ext>
              </a:extLst>
            </p:cNvPr>
            <p:cNvSpPr txBox="1"/>
            <p:nvPr/>
          </p:nvSpPr>
          <p:spPr>
            <a:xfrm>
              <a:off x="3017106" y="106531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BA353FB3-22E9-44CB-915A-6B5F556FDB89}"/>
                </a:ext>
              </a:extLst>
            </p:cNvPr>
            <p:cNvSpPr/>
            <p:nvPr/>
          </p:nvSpPr>
          <p:spPr>
            <a:xfrm rot="5400000">
              <a:off x="2159602" y="620593"/>
              <a:ext cx="205086" cy="310896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A4A2A2D-95A6-4F97-8838-7959E626B339}"/>
              </a:ext>
            </a:extLst>
          </p:cNvPr>
          <p:cNvSpPr txBox="1"/>
          <p:nvPr/>
        </p:nvSpPr>
        <p:spPr>
          <a:xfrm>
            <a:off x="1969835" y="822126"/>
            <a:ext cx="314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Series Resistors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B66C6-CA7C-40CF-9E74-BEBF4F98A290}"/>
              </a:ext>
            </a:extLst>
          </p:cNvPr>
          <p:cNvSpPr txBox="1"/>
          <p:nvPr/>
        </p:nvSpPr>
        <p:spPr>
          <a:xfrm>
            <a:off x="1304952" y="1196828"/>
            <a:ext cx="4478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Current is the same across each resistor. Voltage is divided.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4D42D5-C0FF-4004-AFBE-9907EC8A0BF2}"/>
              </a:ext>
            </a:extLst>
          </p:cNvPr>
          <p:cNvSpPr txBox="1"/>
          <p:nvPr/>
        </p:nvSpPr>
        <p:spPr>
          <a:xfrm>
            <a:off x="6656537" y="822126"/>
            <a:ext cx="314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Parallel Resistors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87BF20-F51F-4C65-885C-3565FE9BC9B8}"/>
              </a:ext>
            </a:extLst>
          </p:cNvPr>
          <p:cNvSpPr txBox="1"/>
          <p:nvPr/>
        </p:nvSpPr>
        <p:spPr>
          <a:xfrm>
            <a:off x="6217761" y="1202393"/>
            <a:ext cx="40258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Voltage is the same across each resistor. Current is divided.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289677-044D-461B-90C2-8742E5B3AA2B}"/>
                  </a:ext>
                </a:extLst>
              </p:cNvPr>
              <p:cNvSpPr txBox="1"/>
              <p:nvPr/>
            </p:nvSpPr>
            <p:spPr>
              <a:xfrm>
                <a:off x="6694132" y="3049462"/>
                <a:ext cx="2887906" cy="478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Segoe UI Ligh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/>
                          </a:rPr>
                          <m:t>𝐸𝑞𝑢𝑖𝑣𝑎𝑙𝑒𝑛𝑡</m:t>
                        </m:r>
                      </m:sub>
                    </m:sSub>
                    <m:r>
                      <a:rPr lang="en-US" sz="1600" i="1">
                        <a:latin typeface="Cambria Math"/>
                        <a:cs typeface="Segoe UI Light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 Light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+…+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sz="1600" dirty="0">
                    <a:latin typeface="Segoe UI Light" panose="020B0502040204020203" pitchFamily="34" charset="0"/>
                    <a:cs typeface="Segoe UI Light"/>
                  </a:rPr>
                  <a:t>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289677-044D-461B-90C2-8742E5B3A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132" y="3049462"/>
                <a:ext cx="2887906" cy="478785"/>
              </a:xfrm>
              <a:prstGeom prst="rect">
                <a:avLst/>
              </a:prstGeom>
              <a:blipFill>
                <a:blip r:embed="rId3"/>
                <a:stretch>
                  <a:fillRect l="-232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10DA0AA-2E50-4C0E-8E47-AC73AE7E90D1}"/>
              </a:ext>
            </a:extLst>
          </p:cNvPr>
          <p:cNvGrpSpPr/>
          <p:nvPr/>
        </p:nvGrpSpPr>
        <p:grpSpPr>
          <a:xfrm>
            <a:off x="6691278" y="1746056"/>
            <a:ext cx="3112944" cy="1209164"/>
            <a:chOff x="5211889" y="1202046"/>
            <a:chExt cx="3112944" cy="120916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DB84E59-1628-48AB-A516-6BF5C9375DB0}"/>
                </a:ext>
              </a:extLst>
            </p:cNvPr>
            <p:cNvGrpSpPr/>
            <p:nvPr/>
          </p:nvGrpSpPr>
          <p:grpSpPr>
            <a:xfrm>
              <a:off x="5214646" y="1202046"/>
              <a:ext cx="2851149" cy="896009"/>
              <a:chOff x="4986046" y="1319624"/>
              <a:chExt cx="3308350" cy="1039690"/>
            </a:xfrm>
          </p:grpSpPr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4D98196F-3E45-4061-9DA3-9EB0532BFF31}"/>
                  </a:ext>
                </a:extLst>
              </p:cNvPr>
              <p:cNvSpPr/>
              <p:nvPr/>
            </p:nvSpPr>
            <p:spPr>
              <a:xfrm>
                <a:off x="5453684" y="1319624"/>
                <a:ext cx="372332" cy="1039690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37570BF0-8BA0-4ABB-883C-AFF7FE15A814}"/>
                  </a:ext>
                </a:extLst>
              </p:cNvPr>
              <p:cNvSpPr/>
              <p:nvPr/>
            </p:nvSpPr>
            <p:spPr>
              <a:xfrm>
                <a:off x="6493374" y="1319624"/>
                <a:ext cx="372332" cy="1039690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1A27478F-01C6-45CC-9463-6CF89BC8FD98}"/>
                  </a:ext>
                </a:extLst>
              </p:cNvPr>
              <p:cNvSpPr/>
              <p:nvPr/>
            </p:nvSpPr>
            <p:spPr>
              <a:xfrm>
                <a:off x="7533064" y="1319624"/>
                <a:ext cx="372332" cy="1039690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92EA9AB-082C-4454-97B2-E2B22B242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046" y="1319624"/>
                <a:ext cx="3308350" cy="0"/>
              </a:xfrm>
              <a:prstGeom prst="line">
                <a:avLst/>
              </a:prstGeom>
              <a:ln w="40547">
                <a:solidFill>
                  <a:srgbClr val="000000"/>
                </a:solidFill>
              </a:ln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3094BDC-F36F-4644-B309-63CE8A529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046" y="2359314"/>
                <a:ext cx="3308350" cy="0"/>
              </a:xfrm>
              <a:prstGeom prst="line">
                <a:avLst/>
              </a:prstGeom>
              <a:ln w="40547">
                <a:solidFill>
                  <a:srgbClr val="000000"/>
                </a:solidFill>
              </a:ln>
            </p:spPr>
          </p:cxnSp>
        </p:grpSp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33D9C709-2BC0-4371-BEB3-7E91728F8FC4}"/>
                </a:ext>
              </a:extLst>
            </p:cNvPr>
            <p:cNvSpPr/>
            <p:nvPr/>
          </p:nvSpPr>
          <p:spPr>
            <a:xfrm rot="5400000">
              <a:off x="6549526" y="868487"/>
              <a:ext cx="205086" cy="288036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C644CA-4BF0-4E79-92DC-A553B1FAB674}"/>
                </a:ext>
              </a:extLst>
            </p:cNvPr>
            <p:cNvSpPr txBox="1"/>
            <p:nvPr/>
          </p:nvSpPr>
          <p:spPr>
            <a:xfrm>
              <a:off x="5858103" y="143332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D7A365-8731-4E3C-9E12-D0AF40D5FC3C}"/>
                </a:ext>
              </a:extLst>
            </p:cNvPr>
            <p:cNvSpPr txBox="1"/>
            <p:nvPr/>
          </p:nvSpPr>
          <p:spPr>
            <a:xfrm>
              <a:off x="6836003" y="1433323"/>
              <a:ext cx="6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21FB98-9674-4588-AEBA-15B3217B265D}"/>
                </a:ext>
              </a:extLst>
            </p:cNvPr>
            <p:cNvSpPr txBox="1"/>
            <p:nvPr/>
          </p:nvSpPr>
          <p:spPr>
            <a:xfrm>
              <a:off x="7766033" y="143332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9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FAFAD5-569D-4258-BDA7-62AFE8505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01" y="1510164"/>
            <a:ext cx="6296127" cy="28047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4C73E0-A2B6-4728-9DA0-1A8B1DF52F02}"/>
              </a:ext>
            </a:extLst>
          </p:cNvPr>
          <p:cNvSpPr txBox="1"/>
          <p:nvPr/>
        </p:nvSpPr>
        <p:spPr>
          <a:xfrm>
            <a:off x="6025134" y="1392993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9813E-64CC-45E8-BA46-9094272163FA}"/>
              </a:ext>
            </a:extLst>
          </p:cNvPr>
          <p:cNvSpPr/>
          <p:nvPr/>
        </p:nvSpPr>
        <p:spPr>
          <a:xfrm>
            <a:off x="6303303" y="2076041"/>
            <a:ext cx="525878" cy="514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515CE-CC53-4EA6-B511-424D889B7039}"/>
              </a:ext>
            </a:extLst>
          </p:cNvPr>
          <p:cNvSpPr/>
          <p:nvPr/>
        </p:nvSpPr>
        <p:spPr>
          <a:xfrm>
            <a:off x="6303303" y="3171947"/>
            <a:ext cx="525878" cy="514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87CBDE-0A67-4979-B1D8-5BE74B73F08A}"/>
              </a:ext>
            </a:extLst>
          </p:cNvPr>
          <p:cNvSpPr/>
          <p:nvPr/>
        </p:nvSpPr>
        <p:spPr>
          <a:xfrm>
            <a:off x="7946999" y="3171947"/>
            <a:ext cx="525878" cy="514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12F6B-45F0-4E95-8938-B3123C0C0E41}"/>
              </a:ext>
            </a:extLst>
          </p:cNvPr>
          <p:cNvSpPr txBox="1"/>
          <p:nvPr/>
        </p:nvSpPr>
        <p:spPr>
          <a:xfrm>
            <a:off x="6214357" y="2148427"/>
            <a:ext cx="54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800" i="0" dirty="0"/>
              <a:t>R</a:t>
            </a:r>
            <a:r>
              <a:rPr lang="en-US" sz="1800" i="0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55645-9CC2-41E3-89A3-6DD982598252}"/>
              </a:ext>
            </a:extLst>
          </p:cNvPr>
          <p:cNvSpPr txBox="1"/>
          <p:nvPr/>
        </p:nvSpPr>
        <p:spPr>
          <a:xfrm>
            <a:off x="6214357" y="3231647"/>
            <a:ext cx="54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800" i="0" dirty="0"/>
              <a:t>R</a:t>
            </a:r>
            <a:r>
              <a:rPr lang="en-US" sz="1800" i="0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23ABC-5EAB-493E-8D76-B6AF8FB24C0D}"/>
              </a:ext>
            </a:extLst>
          </p:cNvPr>
          <p:cNvSpPr txBox="1"/>
          <p:nvPr/>
        </p:nvSpPr>
        <p:spPr>
          <a:xfrm>
            <a:off x="7890005" y="3231647"/>
            <a:ext cx="72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800" i="0" dirty="0"/>
              <a:t>R</a:t>
            </a:r>
            <a:r>
              <a:rPr lang="en-US" sz="1800" i="0" baseline="-25000" dirty="0"/>
              <a:t>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51A75-1E6E-422B-A70A-416FCEAFC9EA}"/>
              </a:ext>
            </a:extLst>
          </p:cNvPr>
          <p:cNvSpPr txBox="1"/>
          <p:nvPr/>
        </p:nvSpPr>
        <p:spPr>
          <a:xfrm>
            <a:off x="5458869" y="2607507"/>
            <a:ext cx="64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3483894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15687CF-4C69-4CEF-81D5-1C30761B8952}"/>
              </a:ext>
            </a:extLst>
          </p:cNvPr>
          <p:cNvGrpSpPr/>
          <p:nvPr/>
        </p:nvGrpSpPr>
        <p:grpSpPr>
          <a:xfrm>
            <a:off x="584825" y="2140199"/>
            <a:ext cx="4991382" cy="2577601"/>
            <a:chOff x="1665358" y="2140199"/>
            <a:chExt cx="4991382" cy="25776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7B430D-33CA-429C-973C-32D9683B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5358" y="2140199"/>
              <a:ext cx="4506774" cy="257760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81A298-F251-4A44-AFF5-7A3E4188A983}"/>
                </a:ext>
              </a:extLst>
            </p:cNvPr>
            <p:cNvSpPr/>
            <p:nvPr/>
          </p:nvSpPr>
          <p:spPr>
            <a:xfrm>
              <a:off x="5509241" y="2398216"/>
              <a:ext cx="132542" cy="132542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257986-EEE2-4564-9102-C5A7955799FD}"/>
                </a:ext>
              </a:extLst>
            </p:cNvPr>
            <p:cNvSpPr/>
            <p:nvPr/>
          </p:nvSpPr>
          <p:spPr>
            <a:xfrm>
              <a:off x="5513658" y="3258303"/>
              <a:ext cx="132542" cy="132542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DD7374-065D-4AF4-A4E5-63887105A4C4}"/>
                </a:ext>
              </a:extLst>
            </p:cNvPr>
            <p:cNvSpPr/>
            <p:nvPr/>
          </p:nvSpPr>
          <p:spPr>
            <a:xfrm>
              <a:off x="5513658" y="3983384"/>
              <a:ext cx="132542" cy="132542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659326-4232-4066-89BB-C07015D8ED2B}"/>
                </a:ext>
              </a:extLst>
            </p:cNvPr>
            <p:cNvSpPr txBox="1"/>
            <p:nvPr/>
          </p:nvSpPr>
          <p:spPr>
            <a:xfrm>
              <a:off x="5615018" y="2324668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58149F-B9DF-45A8-A61D-1A42D6BC9E03}"/>
                </a:ext>
              </a:extLst>
            </p:cNvPr>
            <p:cNvSpPr txBox="1"/>
            <p:nvPr/>
          </p:nvSpPr>
          <p:spPr>
            <a:xfrm>
              <a:off x="5615018" y="3187262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772CCC-952D-4677-A0AD-A0BC7898ABAA}"/>
                </a:ext>
              </a:extLst>
            </p:cNvPr>
            <p:cNvSpPr txBox="1"/>
            <p:nvPr/>
          </p:nvSpPr>
          <p:spPr>
            <a:xfrm>
              <a:off x="5615018" y="3918850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C6663-792B-456C-BD00-9D6688BBF9A2}"/>
              </a:ext>
            </a:extLst>
          </p:cNvPr>
          <p:cNvSpPr txBox="1"/>
          <p:nvPr/>
        </p:nvSpPr>
        <p:spPr>
          <a:xfrm>
            <a:off x="7688101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768368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/>
              <p:nvPr/>
            </p:nvSpPr>
            <p:spPr>
              <a:xfrm>
                <a:off x="8790010" y="2131649"/>
                <a:ext cx="11122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𝑽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2131649"/>
                <a:ext cx="1112224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1490883" y="138622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3: </a:t>
            </a:r>
            <a:r>
              <a:rPr lang="en-US" sz="3200" dirty="0" err="1">
                <a:latin typeface="Bebas Neue" panose="020B0606020202050201" pitchFamily="34" charset="0"/>
              </a:rPr>
              <a:t>Deterimine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CD05A7-4427-41C6-ADC9-553E29B1A740}"/>
              </a:ext>
            </a:extLst>
          </p:cNvPr>
          <p:cNvSpPr txBox="1"/>
          <p:nvPr/>
        </p:nvSpPr>
        <p:spPr>
          <a:xfrm>
            <a:off x="5718527" y="2554868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DFC886-A4AF-4309-B55D-08FB96362AEA}"/>
              </a:ext>
            </a:extLst>
          </p:cNvPr>
          <p:cNvSpPr txBox="1"/>
          <p:nvPr/>
        </p:nvSpPr>
        <p:spPr>
          <a:xfrm>
            <a:off x="5718527" y="3455505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/>
              <p:nvPr/>
            </p:nvSpPr>
            <p:spPr>
              <a:xfrm>
                <a:off x="8790010" y="2565988"/>
                <a:ext cx="413140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∗100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2565988"/>
                <a:ext cx="4131407" cy="830997"/>
              </a:xfrm>
              <a:prstGeom prst="rect">
                <a:avLst/>
              </a:prstGeom>
              <a:blipFill>
                <a:blip r:embed="rId5"/>
                <a:stretch>
                  <a:fillRect l="-2065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/>
              <p:nvPr/>
            </p:nvSpPr>
            <p:spPr>
              <a:xfrm>
                <a:off x="8790010" y="3554324"/>
                <a:ext cx="413140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∗150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3554324"/>
                <a:ext cx="4131407" cy="830997"/>
              </a:xfrm>
              <a:prstGeom prst="rect">
                <a:avLst/>
              </a:prstGeom>
              <a:blipFill>
                <a:blip r:embed="rId6"/>
                <a:stretch>
                  <a:fillRect l="-2065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147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2109928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83" y="2216151"/>
            <a:ext cx="3051280" cy="23105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1490883" y="138622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I: solve for current through circuit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/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745032" y="2410933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749449" y="3271020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749449" y="3996101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59326-4232-4066-89BB-C07015D8ED2B}"/>
              </a:ext>
            </a:extLst>
          </p:cNvPr>
          <p:cNvSpPr txBox="1"/>
          <p:nvPr/>
        </p:nvSpPr>
        <p:spPr>
          <a:xfrm>
            <a:off x="4850809" y="2337385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850809" y="3199979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72CCC-952D-4677-A0AD-A0BC7898ABAA}"/>
              </a:ext>
            </a:extLst>
          </p:cNvPr>
          <p:cNvSpPr txBox="1"/>
          <p:nvPr/>
        </p:nvSpPr>
        <p:spPr>
          <a:xfrm>
            <a:off x="4850809" y="3931567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8427082" y="2280128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8427082" y="3291181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8427082" y="429823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C6663-792B-456C-BD00-9D6688BBF9A2}"/>
              </a:ext>
            </a:extLst>
          </p:cNvPr>
          <p:cNvSpPr txBox="1"/>
          <p:nvPr/>
        </p:nvSpPr>
        <p:spPr>
          <a:xfrm>
            <a:off x="8532859" y="220658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8528442" y="322014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8528442" y="423370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25BE45-B549-4728-9E48-E7A9A1DFA9D4}"/>
              </a:ext>
            </a:extLst>
          </p:cNvPr>
          <p:cNvGrpSpPr/>
          <p:nvPr/>
        </p:nvGrpSpPr>
        <p:grpSpPr>
          <a:xfrm>
            <a:off x="3245996" y="2650836"/>
            <a:ext cx="1195752" cy="1195752"/>
            <a:chOff x="3143402" y="2365112"/>
            <a:chExt cx="1195752" cy="1195752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883D9668-5ACD-45F3-8013-BAFBECE88CCB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50D2BA-F6EA-4597-BF93-1FCA371888B6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6068A6-278F-4A92-8324-0F8CA4FDE835}"/>
              </a:ext>
            </a:extLst>
          </p:cNvPr>
          <p:cNvGrpSpPr/>
          <p:nvPr/>
        </p:nvGrpSpPr>
        <p:grpSpPr>
          <a:xfrm>
            <a:off x="7109930" y="2737644"/>
            <a:ext cx="1195752" cy="1195752"/>
            <a:chOff x="3143402" y="2365112"/>
            <a:chExt cx="1195752" cy="1195752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EF65707A-4007-472D-9ED4-172054DE175E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C41509-F142-4686-AF33-9A6044F07FA3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3948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2109928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83" y="2216151"/>
            <a:ext cx="3051280" cy="23105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1490883" y="138622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V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/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745032" y="2410933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749449" y="3271020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749449" y="3996101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59326-4232-4066-89BB-C07015D8ED2B}"/>
              </a:ext>
            </a:extLst>
          </p:cNvPr>
          <p:cNvSpPr txBox="1"/>
          <p:nvPr/>
        </p:nvSpPr>
        <p:spPr>
          <a:xfrm>
            <a:off x="4850809" y="2337385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850809" y="3199979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72CCC-952D-4677-A0AD-A0BC7898ABAA}"/>
              </a:ext>
            </a:extLst>
          </p:cNvPr>
          <p:cNvSpPr txBox="1"/>
          <p:nvPr/>
        </p:nvSpPr>
        <p:spPr>
          <a:xfrm>
            <a:off x="4850809" y="3931567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8427082" y="2280128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8427082" y="3291181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8427082" y="429823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C6663-792B-456C-BD00-9D6688BBF9A2}"/>
              </a:ext>
            </a:extLst>
          </p:cNvPr>
          <p:cNvSpPr txBox="1"/>
          <p:nvPr/>
        </p:nvSpPr>
        <p:spPr>
          <a:xfrm>
            <a:off x="8532859" y="220658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8528442" y="322014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8528442" y="423370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6068A6-278F-4A92-8324-0F8CA4FDE835}"/>
              </a:ext>
            </a:extLst>
          </p:cNvPr>
          <p:cNvGrpSpPr/>
          <p:nvPr/>
        </p:nvGrpSpPr>
        <p:grpSpPr>
          <a:xfrm>
            <a:off x="7109930" y="2737644"/>
            <a:ext cx="1195752" cy="1195752"/>
            <a:chOff x="3143402" y="2365112"/>
            <a:chExt cx="1195752" cy="1195752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EF65707A-4007-472D-9ED4-172054DE175E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C41509-F142-4686-AF33-9A6044F07FA3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A9D92EF-9E5B-40F0-895A-251F96A69219}"/>
              </a:ext>
            </a:extLst>
          </p:cNvPr>
          <p:cNvSpPr txBox="1"/>
          <p:nvPr/>
        </p:nvSpPr>
        <p:spPr>
          <a:xfrm>
            <a:off x="3407040" y="3657547"/>
            <a:ext cx="1005417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4.5mA </a:t>
            </a:r>
            <a:endParaRPr lang="en-US" sz="16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D96ADF-7933-4E33-A02D-DEC3BA3BC918}"/>
              </a:ext>
            </a:extLst>
          </p:cNvPr>
          <p:cNvCxnSpPr/>
          <p:nvPr/>
        </p:nvCxnSpPr>
        <p:spPr>
          <a:xfrm>
            <a:off x="3251200" y="2598995"/>
            <a:ext cx="373760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BF3A98B-B8FA-4ACC-A1D7-69D55961F1A9}"/>
                  </a:ext>
                </a:extLst>
              </p:cNvPr>
              <p:cNvSpPr txBox="1"/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⇒1100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BF3A98B-B8FA-4ACC-A1D7-69D55961F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blipFill>
                <a:blip r:embed="rId5"/>
                <a:stretch>
                  <a:fillRect l="-1211" r="-145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60A31F-8D22-4BB1-899A-5E6199637E9F}"/>
                  </a:ext>
                </a:extLst>
              </p:cNvPr>
              <p:cNvSpPr txBox="1"/>
              <p:nvPr/>
            </p:nvSpPr>
            <p:spPr>
              <a:xfrm>
                <a:off x="9498134" y="3560414"/>
                <a:ext cx="1917961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1100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⇒8.2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60A31F-8D22-4BB1-899A-5E6199637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4" y="3560414"/>
                <a:ext cx="1917961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57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0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55" y="2167675"/>
            <a:ext cx="3740887" cy="182012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4B49EA-E4C5-464E-929D-DF01F7C71BAD}"/>
              </a:ext>
            </a:extLst>
          </p:cNvPr>
          <p:cNvCxnSpPr>
            <a:cxnSpLocks/>
          </p:cNvCxnSpPr>
          <p:nvPr/>
        </p:nvCxnSpPr>
        <p:spPr>
          <a:xfrm>
            <a:off x="3385649" y="2107455"/>
            <a:ext cx="457200" cy="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B7C65C-9B77-4E28-8134-49444FECBB36}"/>
              </a:ext>
            </a:extLst>
          </p:cNvPr>
          <p:cNvSpPr txBox="1"/>
          <p:nvPr/>
        </p:nvSpPr>
        <p:spPr>
          <a:xfrm>
            <a:off x="2412220" y="1899300"/>
            <a:ext cx="1465060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2817893" y="283611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6824295" y="3510929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6929245" y="1726032"/>
            <a:ext cx="789051" cy="998951"/>
            <a:chOff x="2481200" y="2988850"/>
            <a:chExt cx="789051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9" y="32836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A338ABD-407F-4BB3-A356-B70FCCC4232E}"/>
              </a:ext>
            </a:extLst>
          </p:cNvPr>
          <p:cNvSpPr txBox="1"/>
          <p:nvPr/>
        </p:nvSpPr>
        <p:spPr>
          <a:xfrm>
            <a:off x="1200149" y="1147432"/>
            <a:ext cx="8693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Solve for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305150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0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55" y="2167675"/>
            <a:ext cx="3740887" cy="182012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4B49EA-E4C5-464E-929D-DF01F7C71BAD}"/>
              </a:ext>
            </a:extLst>
          </p:cNvPr>
          <p:cNvCxnSpPr>
            <a:cxnSpLocks/>
          </p:cNvCxnSpPr>
          <p:nvPr/>
        </p:nvCxnSpPr>
        <p:spPr>
          <a:xfrm>
            <a:off x="3385649" y="2107455"/>
            <a:ext cx="457200" cy="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3842849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B7C65C-9B77-4E28-8134-49444FECBB36}"/>
              </a:ext>
            </a:extLst>
          </p:cNvPr>
          <p:cNvSpPr txBox="1"/>
          <p:nvPr/>
        </p:nvSpPr>
        <p:spPr>
          <a:xfrm>
            <a:off x="2412220" y="1899300"/>
            <a:ext cx="1465060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2817893" y="283611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3520198" y="285656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4097579" y="2375180"/>
            <a:ext cx="907829" cy="1354654"/>
            <a:chOff x="4097579" y="2375180"/>
            <a:chExt cx="90782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6824295" y="3510929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6929244" y="1726031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A338ABD-407F-4BB3-A356-B70FCCC4232E}"/>
              </a:ext>
            </a:extLst>
          </p:cNvPr>
          <p:cNvSpPr txBox="1"/>
          <p:nvPr/>
        </p:nvSpPr>
        <p:spPr>
          <a:xfrm>
            <a:off x="1200149" y="1147432"/>
            <a:ext cx="874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1: Observe that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3200" dirty="0">
                <a:latin typeface="Bebas Neue" panose="020B0606020202050201" pitchFamily="34" charset="0"/>
              </a:rPr>
              <a:t>Splits into branches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7995749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7673098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8318402" y="2428089"/>
            <a:ext cx="1055706" cy="1185062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9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0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55" y="2167675"/>
            <a:ext cx="3740887" cy="18201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3796059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98357-B2BF-4B7A-B20E-6E66F661983B}"/>
              </a:ext>
            </a:extLst>
          </p:cNvPr>
          <p:cNvGrpSpPr/>
          <p:nvPr/>
        </p:nvGrpSpPr>
        <p:grpSpPr>
          <a:xfrm>
            <a:off x="2886295" y="1808560"/>
            <a:ext cx="956554" cy="307777"/>
            <a:chOff x="2886295" y="1899300"/>
            <a:chExt cx="956554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4B49EA-E4C5-464E-929D-DF01F7C71BA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49" y="2107455"/>
              <a:ext cx="457200" cy="0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7C65C-9B77-4E28-8134-49444FECBB36}"/>
                </a:ext>
              </a:extLst>
            </p:cNvPr>
            <p:cNvSpPr txBox="1"/>
            <p:nvPr/>
          </p:nvSpPr>
          <p:spPr>
            <a:xfrm>
              <a:off x="2886295" y="1899300"/>
              <a:ext cx="579157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2817893" y="291435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3473408" y="288448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4097579" y="2420550"/>
            <a:ext cx="897359" cy="1267809"/>
            <a:chOff x="4097579" y="2375180"/>
            <a:chExt cx="89735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29753" y="2890210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42740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6776450" y="3569406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6929244" y="1694135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7995749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7673098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8318402" y="2489200"/>
            <a:ext cx="1055706" cy="1019744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DF457C-3E81-46A6-9B0F-8D656B454571}"/>
              </a:ext>
            </a:extLst>
          </p:cNvPr>
          <p:cNvSpPr/>
          <p:nvPr/>
        </p:nvSpPr>
        <p:spPr>
          <a:xfrm>
            <a:off x="2882803" y="2139417"/>
            <a:ext cx="2191768" cy="750366"/>
          </a:xfrm>
          <a:custGeom>
            <a:avLst/>
            <a:gdLst>
              <a:gd name="connsiteX0" fmla="*/ 0 w 2188278"/>
              <a:gd name="connsiteY0" fmla="*/ 230345 h 750366"/>
              <a:gd name="connsiteX1" fmla="*/ 0 w 2188278"/>
              <a:gd name="connsiteY1" fmla="*/ 0 h 750366"/>
              <a:gd name="connsiteX2" fmla="*/ 2188278 w 2188278"/>
              <a:gd name="connsiteY2" fmla="*/ 0 h 750366"/>
              <a:gd name="connsiteX3" fmla="*/ 2188278 w 2188278"/>
              <a:gd name="connsiteY3" fmla="*/ 750366 h 750366"/>
              <a:gd name="connsiteX4" fmla="*/ 2010284 w 2188278"/>
              <a:gd name="connsiteY4" fmla="*/ 750366 h 750366"/>
              <a:gd name="connsiteX5" fmla="*/ 2010284 w 2188278"/>
              <a:gd name="connsiteY5" fmla="*/ 191954 h 750366"/>
              <a:gd name="connsiteX6" fmla="*/ 1158705 w 2188278"/>
              <a:gd name="connsiteY6" fmla="*/ 191954 h 750366"/>
              <a:gd name="connsiteX7" fmla="*/ 1158705 w 2188278"/>
              <a:gd name="connsiteY7" fmla="*/ 729426 h 750366"/>
              <a:gd name="connsiteX8" fmla="*/ 1005142 w 2188278"/>
              <a:gd name="connsiteY8" fmla="*/ 729426 h 750366"/>
              <a:gd name="connsiteX9" fmla="*/ 1005142 w 2188278"/>
              <a:gd name="connsiteY9" fmla="*/ 195444 h 750366"/>
              <a:gd name="connsiteX10" fmla="*/ 136113 w 2188278"/>
              <a:gd name="connsiteY10" fmla="*/ 195444 h 750366"/>
              <a:gd name="connsiteX11" fmla="*/ 136113 w 2188278"/>
              <a:gd name="connsiteY11" fmla="*/ 254775 h 750366"/>
              <a:gd name="connsiteX12" fmla="*/ 0 w 2188278"/>
              <a:gd name="connsiteY12" fmla="*/ 230345 h 750366"/>
              <a:gd name="connsiteX0" fmla="*/ 0 w 2191768"/>
              <a:gd name="connsiteY0" fmla="*/ 251285 h 750366"/>
              <a:gd name="connsiteX1" fmla="*/ 3490 w 2191768"/>
              <a:gd name="connsiteY1" fmla="*/ 0 h 750366"/>
              <a:gd name="connsiteX2" fmla="*/ 2191768 w 2191768"/>
              <a:gd name="connsiteY2" fmla="*/ 0 h 750366"/>
              <a:gd name="connsiteX3" fmla="*/ 2191768 w 2191768"/>
              <a:gd name="connsiteY3" fmla="*/ 750366 h 750366"/>
              <a:gd name="connsiteX4" fmla="*/ 2013774 w 2191768"/>
              <a:gd name="connsiteY4" fmla="*/ 750366 h 750366"/>
              <a:gd name="connsiteX5" fmla="*/ 2013774 w 2191768"/>
              <a:gd name="connsiteY5" fmla="*/ 191954 h 750366"/>
              <a:gd name="connsiteX6" fmla="*/ 1162195 w 2191768"/>
              <a:gd name="connsiteY6" fmla="*/ 191954 h 750366"/>
              <a:gd name="connsiteX7" fmla="*/ 1162195 w 2191768"/>
              <a:gd name="connsiteY7" fmla="*/ 729426 h 750366"/>
              <a:gd name="connsiteX8" fmla="*/ 1008632 w 2191768"/>
              <a:gd name="connsiteY8" fmla="*/ 729426 h 750366"/>
              <a:gd name="connsiteX9" fmla="*/ 1008632 w 2191768"/>
              <a:gd name="connsiteY9" fmla="*/ 195444 h 750366"/>
              <a:gd name="connsiteX10" fmla="*/ 139603 w 2191768"/>
              <a:gd name="connsiteY10" fmla="*/ 195444 h 750366"/>
              <a:gd name="connsiteX11" fmla="*/ 139603 w 2191768"/>
              <a:gd name="connsiteY11" fmla="*/ 254775 h 750366"/>
              <a:gd name="connsiteX12" fmla="*/ 0 w 2191768"/>
              <a:gd name="connsiteY12" fmla="*/ 251285 h 75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1768" h="750366">
                <a:moveTo>
                  <a:pt x="0" y="251285"/>
                </a:moveTo>
                <a:cubicBezTo>
                  <a:pt x="1163" y="167523"/>
                  <a:pt x="2327" y="83762"/>
                  <a:pt x="3490" y="0"/>
                </a:cubicBezTo>
                <a:lnTo>
                  <a:pt x="2191768" y="0"/>
                </a:lnTo>
                <a:lnTo>
                  <a:pt x="2191768" y="750366"/>
                </a:lnTo>
                <a:lnTo>
                  <a:pt x="2013774" y="750366"/>
                </a:lnTo>
                <a:lnTo>
                  <a:pt x="2013774" y="191954"/>
                </a:lnTo>
                <a:lnTo>
                  <a:pt x="1162195" y="191954"/>
                </a:lnTo>
                <a:lnTo>
                  <a:pt x="1162195" y="729426"/>
                </a:lnTo>
                <a:lnTo>
                  <a:pt x="1008632" y="729426"/>
                </a:lnTo>
                <a:lnTo>
                  <a:pt x="1008632" y="195444"/>
                </a:lnTo>
                <a:lnTo>
                  <a:pt x="139603" y="195444"/>
                </a:lnTo>
                <a:lnTo>
                  <a:pt x="139603" y="254775"/>
                </a:lnTo>
                <a:lnTo>
                  <a:pt x="0" y="25128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B498F4-5E73-4960-8D8F-505AB2B80BF3}"/>
              </a:ext>
            </a:extLst>
          </p:cNvPr>
          <p:cNvCxnSpPr>
            <a:cxnSpLocks/>
          </p:cNvCxnSpPr>
          <p:nvPr/>
        </p:nvCxnSpPr>
        <p:spPr>
          <a:xfrm flipH="1">
            <a:off x="4840319" y="1943884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EB4B2E-EE46-4799-953E-B620CA8EFD43}"/>
              </a:ext>
            </a:extLst>
          </p:cNvPr>
          <p:cNvSpPr txBox="1"/>
          <p:nvPr/>
        </p:nvSpPr>
        <p:spPr>
          <a:xfrm>
            <a:off x="4137946" y="1462670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r>
              <a:rPr lang="en-US" sz="14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F65C3E-DB91-438E-A851-B734D350598D}"/>
              </a:ext>
            </a:extLst>
          </p:cNvPr>
          <p:cNvSpPr/>
          <p:nvPr/>
        </p:nvSpPr>
        <p:spPr>
          <a:xfrm>
            <a:off x="2882803" y="2607087"/>
            <a:ext cx="2205728" cy="1343679"/>
          </a:xfrm>
          <a:custGeom>
            <a:avLst/>
            <a:gdLst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6980 h 1340189"/>
              <a:gd name="connsiteX12" fmla="*/ 0 w 2205728"/>
              <a:gd name="connsiteY12" fmla="*/ 0 h 1340189"/>
              <a:gd name="connsiteX0" fmla="*/ 0 w 2205728"/>
              <a:gd name="connsiteY0" fmla="*/ 6980 h 1347169"/>
              <a:gd name="connsiteX1" fmla="*/ 0 w 2205728"/>
              <a:gd name="connsiteY1" fmla="*/ 1347169 h 1347169"/>
              <a:gd name="connsiteX2" fmla="*/ 2205728 w 2205728"/>
              <a:gd name="connsiteY2" fmla="*/ 1347169 h 1347169"/>
              <a:gd name="connsiteX3" fmla="*/ 2205728 w 2205728"/>
              <a:gd name="connsiteY3" fmla="*/ 631704 h 1347169"/>
              <a:gd name="connsiteX4" fmla="*/ 2024244 w 2205728"/>
              <a:gd name="connsiteY4" fmla="*/ 631704 h 1347169"/>
              <a:gd name="connsiteX5" fmla="*/ 2024244 w 2205728"/>
              <a:gd name="connsiteY5" fmla="*/ 1179646 h 1347169"/>
              <a:gd name="connsiteX6" fmla="*/ 1144745 w 2205728"/>
              <a:gd name="connsiteY6" fmla="*/ 1179646 h 1347169"/>
              <a:gd name="connsiteX7" fmla="*/ 1144745 w 2205728"/>
              <a:gd name="connsiteY7" fmla="*/ 631704 h 1347169"/>
              <a:gd name="connsiteX8" fmla="*/ 1008632 w 2205728"/>
              <a:gd name="connsiteY8" fmla="*/ 631704 h 1347169"/>
              <a:gd name="connsiteX9" fmla="*/ 1008632 w 2205728"/>
              <a:gd name="connsiteY9" fmla="*/ 1165685 h 1347169"/>
              <a:gd name="connsiteX10" fmla="*/ 146583 w 2205728"/>
              <a:gd name="connsiteY10" fmla="*/ 1165685 h 1347169"/>
              <a:gd name="connsiteX11" fmla="*/ 146583 w 2205728"/>
              <a:gd name="connsiteY11" fmla="*/ 0 h 1347169"/>
              <a:gd name="connsiteX12" fmla="*/ 0 w 2205728"/>
              <a:gd name="connsiteY12" fmla="*/ 6980 h 1347169"/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10470 h 1340189"/>
              <a:gd name="connsiteX12" fmla="*/ 0 w 2205728"/>
              <a:gd name="connsiteY12" fmla="*/ 0 h 1340189"/>
              <a:gd name="connsiteX0" fmla="*/ 0 w 2205728"/>
              <a:gd name="connsiteY0" fmla="*/ 3490 h 1343679"/>
              <a:gd name="connsiteX1" fmla="*/ 0 w 2205728"/>
              <a:gd name="connsiteY1" fmla="*/ 1343679 h 1343679"/>
              <a:gd name="connsiteX2" fmla="*/ 2205728 w 2205728"/>
              <a:gd name="connsiteY2" fmla="*/ 1343679 h 1343679"/>
              <a:gd name="connsiteX3" fmla="*/ 2205728 w 2205728"/>
              <a:gd name="connsiteY3" fmla="*/ 628214 h 1343679"/>
              <a:gd name="connsiteX4" fmla="*/ 2024244 w 2205728"/>
              <a:gd name="connsiteY4" fmla="*/ 628214 h 1343679"/>
              <a:gd name="connsiteX5" fmla="*/ 2024244 w 2205728"/>
              <a:gd name="connsiteY5" fmla="*/ 1176156 h 1343679"/>
              <a:gd name="connsiteX6" fmla="*/ 1144745 w 2205728"/>
              <a:gd name="connsiteY6" fmla="*/ 1176156 h 1343679"/>
              <a:gd name="connsiteX7" fmla="*/ 1144745 w 2205728"/>
              <a:gd name="connsiteY7" fmla="*/ 628214 h 1343679"/>
              <a:gd name="connsiteX8" fmla="*/ 1008632 w 2205728"/>
              <a:gd name="connsiteY8" fmla="*/ 628214 h 1343679"/>
              <a:gd name="connsiteX9" fmla="*/ 1008632 w 2205728"/>
              <a:gd name="connsiteY9" fmla="*/ 1162195 h 1343679"/>
              <a:gd name="connsiteX10" fmla="*/ 146583 w 2205728"/>
              <a:gd name="connsiteY10" fmla="*/ 1162195 h 1343679"/>
              <a:gd name="connsiteX11" fmla="*/ 150073 w 2205728"/>
              <a:gd name="connsiteY11" fmla="*/ 0 h 1343679"/>
              <a:gd name="connsiteX12" fmla="*/ 0 w 2205728"/>
              <a:gd name="connsiteY12" fmla="*/ 3490 h 134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5728" h="1343679">
                <a:moveTo>
                  <a:pt x="0" y="3490"/>
                </a:moveTo>
                <a:lnTo>
                  <a:pt x="0" y="1343679"/>
                </a:lnTo>
                <a:lnTo>
                  <a:pt x="2205728" y="1343679"/>
                </a:lnTo>
                <a:lnTo>
                  <a:pt x="2205728" y="628214"/>
                </a:lnTo>
                <a:lnTo>
                  <a:pt x="2024244" y="628214"/>
                </a:lnTo>
                <a:lnTo>
                  <a:pt x="2024244" y="1176156"/>
                </a:lnTo>
                <a:lnTo>
                  <a:pt x="1144745" y="1176156"/>
                </a:lnTo>
                <a:lnTo>
                  <a:pt x="1144745" y="628214"/>
                </a:lnTo>
                <a:lnTo>
                  <a:pt x="1008632" y="628214"/>
                </a:lnTo>
                <a:lnTo>
                  <a:pt x="1008632" y="1162195"/>
                </a:lnTo>
                <a:lnTo>
                  <a:pt x="146583" y="1162195"/>
                </a:lnTo>
                <a:cubicBezTo>
                  <a:pt x="147746" y="774797"/>
                  <a:pt x="148910" y="387398"/>
                  <a:pt x="150073" y="0"/>
                </a:cubicBezTo>
                <a:lnTo>
                  <a:pt x="0" y="349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04F520-0C6E-48B7-9B58-EB32B910BF57}"/>
              </a:ext>
            </a:extLst>
          </p:cNvPr>
          <p:cNvCxnSpPr>
            <a:cxnSpLocks/>
          </p:cNvCxnSpPr>
          <p:nvPr/>
        </p:nvCxnSpPr>
        <p:spPr>
          <a:xfrm>
            <a:off x="4516433" y="399331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5BE3B5-B0BD-4E5D-9752-D9DE10CBF0B1}"/>
              </a:ext>
            </a:extLst>
          </p:cNvPr>
          <p:cNvSpPr txBox="1"/>
          <p:nvPr/>
        </p:nvSpPr>
        <p:spPr>
          <a:xfrm>
            <a:off x="3825399" y="414364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434F98-F828-4A0C-9FC2-B789EBACC194}"/>
              </a:ext>
            </a:extLst>
          </p:cNvPr>
          <p:cNvSpPr/>
          <p:nvPr/>
        </p:nvSpPr>
        <p:spPr>
          <a:xfrm>
            <a:off x="6915150" y="2263775"/>
            <a:ext cx="2574925" cy="447675"/>
          </a:xfrm>
          <a:custGeom>
            <a:avLst/>
            <a:gdLst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4625 w 2574925"/>
              <a:gd name="connsiteY11" fmla="*/ 438150 h 447675"/>
              <a:gd name="connsiteX12" fmla="*/ 0 w 2574925"/>
              <a:gd name="connsiteY12" fmla="*/ 447675 h 447675"/>
              <a:gd name="connsiteX0" fmla="*/ 0 w 2574925"/>
              <a:gd name="connsiteY0" fmla="*/ 447675 h 457200"/>
              <a:gd name="connsiteX1" fmla="*/ 0 w 2574925"/>
              <a:gd name="connsiteY1" fmla="*/ 0 h 457200"/>
              <a:gd name="connsiteX2" fmla="*/ 2574925 w 2574925"/>
              <a:gd name="connsiteY2" fmla="*/ 0 h 457200"/>
              <a:gd name="connsiteX3" fmla="*/ 2574925 w 2574925"/>
              <a:gd name="connsiteY3" fmla="*/ 365125 h 457200"/>
              <a:gd name="connsiteX4" fmla="*/ 2368550 w 2574925"/>
              <a:gd name="connsiteY4" fmla="*/ 365125 h 457200"/>
              <a:gd name="connsiteX5" fmla="*/ 2368550 w 2574925"/>
              <a:gd name="connsiteY5" fmla="*/ 149225 h 457200"/>
              <a:gd name="connsiteX6" fmla="*/ 1365250 w 2574925"/>
              <a:gd name="connsiteY6" fmla="*/ 149225 h 457200"/>
              <a:gd name="connsiteX7" fmla="*/ 1365250 w 2574925"/>
              <a:gd name="connsiteY7" fmla="*/ 368300 h 457200"/>
              <a:gd name="connsiteX8" fmla="*/ 1165225 w 2574925"/>
              <a:gd name="connsiteY8" fmla="*/ 368300 h 457200"/>
              <a:gd name="connsiteX9" fmla="*/ 1165225 w 2574925"/>
              <a:gd name="connsiteY9" fmla="*/ 152400 h 457200"/>
              <a:gd name="connsiteX10" fmla="*/ 174625 w 2574925"/>
              <a:gd name="connsiteY10" fmla="*/ 152400 h 457200"/>
              <a:gd name="connsiteX11" fmla="*/ 177800 w 2574925"/>
              <a:gd name="connsiteY11" fmla="*/ 457200 h 457200"/>
              <a:gd name="connsiteX12" fmla="*/ 0 w 2574925"/>
              <a:gd name="connsiteY12" fmla="*/ 447675 h 457200"/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7800 w 2574925"/>
              <a:gd name="connsiteY11" fmla="*/ 447675 h 447675"/>
              <a:gd name="connsiteX12" fmla="*/ 0 w 2574925"/>
              <a:gd name="connsiteY1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4925" h="447675">
                <a:moveTo>
                  <a:pt x="0" y="447675"/>
                </a:moveTo>
                <a:lnTo>
                  <a:pt x="0" y="0"/>
                </a:lnTo>
                <a:lnTo>
                  <a:pt x="2574925" y="0"/>
                </a:lnTo>
                <a:lnTo>
                  <a:pt x="2574925" y="365125"/>
                </a:lnTo>
                <a:lnTo>
                  <a:pt x="2368550" y="365125"/>
                </a:lnTo>
                <a:lnTo>
                  <a:pt x="2368550" y="149225"/>
                </a:lnTo>
                <a:lnTo>
                  <a:pt x="1365250" y="149225"/>
                </a:lnTo>
                <a:lnTo>
                  <a:pt x="1365250" y="368300"/>
                </a:lnTo>
                <a:lnTo>
                  <a:pt x="1165225" y="368300"/>
                </a:lnTo>
                <a:lnTo>
                  <a:pt x="1165225" y="152400"/>
                </a:lnTo>
                <a:lnTo>
                  <a:pt x="174625" y="152400"/>
                </a:lnTo>
                <a:cubicBezTo>
                  <a:pt x="175683" y="254000"/>
                  <a:pt x="176742" y="346075"/>
                  <a:pt x="177800" y="447675"/>
                </a:cubicBezTo>
                <a:lnTo>
                  <a:pt x="0" y="44767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8D66FC-49ED-43E0-B48E-A4D6F19B9776}"/>
              </a:ext>
            </a:extLst>
          </p:cNvPr>
          <p:cNvSpPr/>
          <p:nvPr/>
        </p:nvSpPr>
        <p:spPr>
          <a:xfrm>
            <a:off x="6912723" y="3417526"/>
            <a:ext cx="2570205" cy="416599"/>
          </a:xfrm>
          <a:custGeom>
            <a:avLst/>
            <a:gdLst>
              <a:gd name="connsiteX0" fmla="*/ 3530 w 2570205"/>
              <a:gd name="connsiteY0" fmla="*/ 17652 h 416599"/>
              <a:gd name="connsiteX1" fmla="*/ 183586 w 2570205"/>
              <a:gd name="connsiteY1" fmla="*/ 17652 h 416599"/>
              <a:gd name="connsiteX2" fmla="*/ 183586 w 2570205"/>
              <a:gd name="connsiteY2" fmla="*/ 208299 h 416599"/>
              <a:gd name="connsiteX3" fmla="*/ 1200370 w 2570205"/>
              <a:gd name="connsiteY3" fmla="*/ 208299 h 416599"/>
              <a:gd name="connsiteX4" fmla="*/ 1200370 w 2570205"/>
              <a:gd name="connsiteY4" fmla="*/ 0 h 416599"/>
              <a:gd name="connsiteX5" fmla="*/ 1373365 w 2570205"/>
              <a:gd name="connsiteY5" fmla="*/ 0 h 416599"/>
              <a:gd name="connsiteX6" fmla="*/ 1373365 w 2570205"/>
              <a:gd name="connsiteY6" fmla="*/ 211830 h 416599"/>
              <a:gd name="connsiteX7" fmla="*/ 2368967 w 2570205"/>
              <a:gd name="connsiteY7" fmla="*/ 211830 h 416599"/>
              <a:gd name="connsiteX8" fmla="*/ 2368967 w 2570205"/>
              <a:gd name="connsiteY8" fmla="*/ 10591 h 416599"/>
              <a:gd name="connsiteX9" fmla="*/ 2570205 w 2570205"/>
              <a:gd name="connsiteY9" fmla="*/ 10591 h 416599"/>
              <a:gd name="connsiteX10" fmla="*/ 2570205 w 2570205"/>
              <a:gd name="connsiteY10" fmla="*/ 416599 h 416599"/>
              <a:gd name="connsiteX11" fmla="*/ 0 w 2570205"/>
              <a:gd name="connsiteY11" fmla="*/ 416599 h 416599"/>
              <a:gd name="connsiteX12" fmla="*/ 3530 w 2570205"/>
              <a:gd name="connsiteY12" fmla="*/ 17652 h 4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205" h="416599">
                <a:moveTo>
                  <a:pt x="3530" y="17652"/>
                </a:moveTo>
                <a:lnTo>
                  <a:pt x="183586" y="17652"/>
                </a:lnTo>
                <a:lnTo>
                  <a:pt x="183586" y="208299"/>
                </a:lnTo>
                <a:lnTo>
                  <a:pt x="1200370" y="208299"/>
                </a:lnTo>
                <a:lnTo>
                  <a:pt x="1200370" y="0"/>
                </a:lnTo>
                <a:lnTo>
                  <a:pt x="1373365" y="0"/>
                </a:lnTo>
                <a:lnTo>
                  <a:pt x="1373365" y="211830"/>
                </a:lnTo>
                <a:lnTo>
                  <a:pt x="2368967" y="211830"/>
                </a:lnTo>
                <a:lnTo>
                  <a:pt x="2368967" y="10591"/>
                </a:lnTo>
                <a:lnTo>
                  <a:pt x="2570205" y="10591"/>
                </a:lnTo>
                <a:lnTo>
                  <a:pt x="2570205" y="416599"/>
                </a:lnTo>
                <a:lnTo>
                  <a:pt x="0" y="416599"/>
                </a:lnTo>
                <a:cubicBezTo>
                  <a:pt x="1177" y="283617"/>
                  <a:pt x="2353" y="150634"/>
                  <a:pt x="3530" y="17652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97F35B-41B4-4DB3-9E8D-66712EE9FB6D}"/>
              </a:ext>
            </a:extLst>
          </p:cNvPr>
          <p:cNvCxnSpPr>
            <a:cxnSpLocks/>
          </p:cNvCxnSpPr>
          <p:nvPr/>
        </p:nvCxnSpPr>
        <p:spPr>
          <a:xfrm>
            <a:off x="9153672" y="387725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1CC037A-0D1D-41B9-8C7D-20BB90A928C1}"/>
              </a:ext>
            </a:extLst>
          </p:cNvPr>
          <p:cNvSpPr txBox="1"/>
          <p:nvPr/>
        </p:nvSpPr>
        <p:spPr>
          <a:xfrm>
            <a:off x="8462638" y="402758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6AAEE6-6000-4395-9ED7-B7F428DAB557}"/>
              </a:ext>
            </a:extLst>
          </p:cNvPr>
          <p:cNvCxnSpPr>
            <a:cxnSpLocks/>
          </p:cNvCxnSpPr>
          <p:nvPr/>
        </p:nvCxnSpPr>
        <p:spPr>
          <a:xfrm flipH="1">
            <a:off x="9255823" y="2085880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02A53A4-D487-4A50-BF63-425BE994C7E4}"/>
              </a:ext>
            </a:extLst>
          </p:cNvPr>
          <p:cNvSpPr txBox="1"/>
          <p:nvPr/>
        </p:nvSpPr>
        <p:spPr>
          <a:xfrm>
            <a:off x="8553450" y="1604666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en-US" sz="1400" b="1" i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2C8353-A51D-43A7-9CCF-CA287F933598}"/>
              </a:ext>
            </a:extLst>
          </p:cNvPr>
          <p:cNvSpPr txBox="1"/>
          <p:nvPr/>
        </p:nvSpPr>
        <p:spPr>
          <a:xfrm>
            <a:off x="1200149" y="801876"/>
            <a:ext cx="913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2: Identify and name the nodes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56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36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55" y="2167675"/>
            <a:ext cx="3740887" cy="18201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3216585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98357-B2BF-4B7A-B20E-6E66F661983B}"/>
              </a:ext>
            </a:extLst>
          </p:cNvPr>
          <p:cNvGrpSpPr/>
          <p:nvPr/>
        </p:nvGrpSpPr>
        <p:grpSpPr>
          <a:xfrm>
            <a:off x="2306821" y="1808560"/>
            <a:ext cx="956554" cy="307777"/>
            <a:chOff x="2886295" y="1899300"/>
            <a:chExt cx="956554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4B49EA-E4C5-464E-929D-DF01F7C71BA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49" y="2107455"/>
              <a:ext cx="457200" cy="0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7C65C-9B77-4E28-8134-49444FECBB36}"/>
                </a:ext>
              </a:extLst>
            </p:cNvPr>
            <p:cNvSpPr txBox="1"/>
            <p:nvPr/>
          </p:nvSpPr>
          <p:spPr>
            <a:xfrm>
              <a:off x="2886295" y="1899300"/>
              <a:ext cx="579157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2238419" y="291435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2893934" y="288448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3518105" y="2420550"/>
            <a:ext cx="897359" cy="1267809"/>
            <a:chOff x="4097579" y="2375180"/>
            <a:chExt cx="89735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29753" y="2890210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42740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6776450" y="3569406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6929244" y="1694135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7995749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7673098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8318402" y="2489200"/>
            <a:ext cx="1055706" cy="1019744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DF457C-3E81-46A6-9B0F-8D656B454571}"/>
              </a:ext>
            </a:extLst>
          </p:cNvPr>
          <p:cNvSpPr/>
          <p:nvPr/>
        </p:nvSpPr>
        <p:spPr>
          <a:xfrm>
            <a:off x="2303329" y="2139417"/>
            <a:ext cx="2191768" cy="750366"/>
          </a:xfrm>
          <a:custGeom>
            <a:avLst/>
            <a:gdLst>
              <a:gd name="connsiteX0" fmla="*/ 0 w 2188278"/>
              <a:gd name="connsiteY0" fmla="*/ 230345 h 750366"/>
              <a:gd name="connsiteX1" fmla="*/ 0 w 2188278"/>
              <a:gd name="connsiteY1" fmla="*/ 0 h 750366"/>
              <a:gd name="connsiteX2" fmla="*/ 2188278 w 2188278"/>
              <a:gd name="connsiteY2" fmla="*/ 0 h 750366"/>
              <a:gd name="connsiteX3" fmla="*/ 2188278 w 2188278"/>
              <a:gd name="connsiteY3" fmla="*/ 750366 h 750366"/>
              <a:gd name="connsiteX4" fmla="*/ 2010284 w 2188278"/>
              <a:gd name="connsiteY4" fmla="*/ 750366 h 750366"/>
              <a:gd name="connsiteX5" fmla="*/ 2010284 w 2188278"/>
              <a:gd name="connsiteY5" fmla="*/ 191954 h 750366"/>
              <a:gd name="connsiteX6" fmla="*/ 1158705 w 2188278"/>
              <a:gd name="connsiteY6" fmla="*/ 191954 h 750366"/>
              <a:gd name="connsiteX7" fmla="*/ 1158705 w 2188278"/>
              <a:gd name="connsiteY7" fmla="*/ 729426 h 750366"/>
              <a:gd name="connsiteX8" fmla="*/ 1005142 w 2188278"/>
              <a:gd name="connsiteY8" fmla="*/ 729426 h 750366"/>
              <a:gd name="connsiteX9" fmla="*/ 1005142 w 2188278"/>
              <a:gd name="connsiteY9" fmla="*/ 195444 h 750366"/>
              <a:gd name="connsiteX10" fmla="*/ 136113 w 2188278"/>
              <a:gd name="connsiteY10" fmla="*/ 195444 h 750366"/>
              <a:gd name="connsiteX11" fmla="*/ 136113 w 2188278"/>
              <a:gd name="connsiteY11" fmla="*/ 254775 h 750366"/>
              <a:gd name="connsiteX12" fmla="*/ 0 w 2188278"/>
              <a:gd name="connsiteY12" fmla="*/ 230345 h 750366"/>
              <a:gd name="connsiteX0" fmla="*/ 0 w 2191768"/>
              <a:gd name="connsiteY0" fmla="*/ 251285 h 750366"/>
              <a:gd name="connsiteX1" fmla="*/ 3490 w 2191768"/>
              <a:gd name="connsiteY1" fmla="*/ 0 h 750366"/>
              <a:gd name="connsiteX2" fmla="*/ 2191768 w 2191768"/>
              <a:gd name="connsiteY2" fmla="*/ 0 h 750366"/>
              <a:gd name="connsiteX3" fmla="*/ 2191768 w 2191768"/>
              <a:gd name="connsiteY3" fmla="*/ 750366 h 750366"/>
              <a:gd name="connsiteX4" fmla="*/ 2013774 w 2191768"/>
              <a:gd name="connsiteY4" fmla="*/ 750366 h 750366"/>
              <a:gd name="connsiteX5" fmla="*/ 2013774 w 2191768"/>
              <a:gd name="connsiteY5" fmla="*/ 191954 h 750366"/>
              <a:gd name="connsiteX6" fmla="*/ 1162195 w 2191768"/>
              <a:gd name="connsiteY6" fmla="*/ 191954 h 750366"/>
              <a:gd name="connsiteX7" fmla="*/ 1162195 w 2191768"/>
              <a:gd name="connsiteY7" fmla="*/ 729426 h 750366"/>
              <a:gd name="connsiteX8" fmla="*/ 1008632 w 2191768"/>
              <a:gd name="connsiteY8" fmla="*/ 729426 h 750366"/>
              <a:gd name="connsiteX9" fmla="*/ 1008632 w 2191768"/>
              <a:gd name="connsiteY9" fmla="*/ 195444 h 750366"/>
              <a:gd name="connsiteX10" fmla="*/ 139603 w 2191768"/>
              <a:gd name="connsiteY10" fmla="*/ 195444 h 750366"/>
              <a:gd name="connsiteX11" fmla="*/ 139603 w 2191768"/>
              <a:gd name="connsiteY11" fmla="*/ 254775 h 750366"/>
              <a:gd name="connsiteX12" fmla="*/ 0 w 2191768"/>
              <a:gd name="connsiteY12" fmla="*/ 251285 h 75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1768" h="750366">
                <a:moveTo>
                  <a:pt x="0" y="251285"/>
                </a:moveTo>
                <a:cubicBezTo>
                  <a:pt x="1163" y="167523"/>
                  <a:pt x="2327" y="83762"/>
                  <a:pt x="3490" y="0"/>
                </a:cubicBezTo>
                <a:lnTo>
                  <a:pt x="2191768" y="0"/>
                </a:lnTo>
                <a:lnTo>
                  <a:pt x="2191768" y="750366"/>
                </a:lnTo>
                <a:lnTo>
                  <a:pt x="2013774" y="750366"/>
                </a:lnTo>
                <a:lnTo>
                  <a:pt x="2013774" y="191954"/>
                </a:lnTo>
                <a:lnTo>
                  <a:pt x="1162195" y="191954"/>
                </a:lnTo>
                <a:lnTo>
                  <a:pt x="1162195" y="729426"/>
                </a:lnTo>
                <a:lnTo>
                  <a:pt x="1008632" y="729426"/>
                </a:lnTo>
                <a:lnTo>
                  <a:pt x="1008632" y="195444"/>
                </a:lnTo>
                <a:lnTo>
                  <a:pt x="139603" y="195444"/>
                </a:lnTo>
                <a:lnTo>
                  <a:pt x="139603" y="254775"/>
                </a:lnTo>
                <a:lnTo>
                  <a:pt x="0" y="25128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B498F4-5E73-4960-8D8F-505AB2B80BF3}"/>
              </a:ext>
            </a:extLst>
          </p:cNvPr>
          <p:cNvCxnSpPr>
            <a:cxnSpLocks/>
          </p:cNvCxnSpPr>
          <p:nvPr/>
        </p:nvCxnSpPr>
        <p:spPr>
          <a:xfrm flipH="1">
            <a:off x="4260845" y="1943884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EB4B2E-EE46-4799-953E-B620CA8EFD43}"/>
              </a:ext>
            </a:extLst>
          </p:cNvPr>
          <p:cNvSpPr txBox="1"/>
          <p:nvPr/>
        </p:nvSpPr>
        <p:spPr>
          <a:xfrm>
            <a:off x="3558472" y="1462670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r>
              <a:rPr lang="en-US" sz="14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F65C3E-DB91-438E-A851-B734D350598D}"/>
              </a:ext>
            </a:extLst>
          </p:cNvPr>
          <p:cNvSpPr/>
          <p:nvPr/>
        </p:nvSpPr>
        <p:spPr>
          <a:xfrm>
            <a:off x="2303329" y="2607087"/>
            <a:ext cx="2205728" cy="1343679"/>
          </a:xfrm>
          <a:custGeom>
            <a:avLst/>
            <a:gdLst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6980 h 1340189"/>
              <a:gd name="connsiteX12" fmla="*/ 0 w 2205728"/>
              <a:gd name="connsiteY12" fmla="*/ 0 h 1340189"/>
              <a:gd name="connsiteX0" fmla="*/ 0 w 2205728"/>
              <a:gd name="connsiteY0" fmla="*/ 6980 h 1347169"/>
              <a:gd name="connsiteX1" fmla="*/ 0 w 2205728"/>
              <a:gd name="connsiteY1" fmla="*/ 1347169 h 1347169"/>
              <a:gd name="connsiteX2" fmla="*/ 2205728 w 2205728"/>
              <a:gd name="connsiteY2" fmla="*/ 1347169 h 1347169"/>
              <a:gd name="connsiteX3" fmla="*/ 2205728 w 2205728"/>
              <a:gd name="connsiteY3" fmla="*/ 631704 h 1347169"/>
              <a:gd name="connsiteX4" fmla="*/ 2024244 w 2205728"/>
              <a:gd name="connsiteY4" fmla="*/ 631704 h 1347169"/>
              <a:gd name="connsiteX5" fmla="*/ 2024244 w 2205728"/>
              <a:gd name="connsiteY5" fmla="*/ 1179646 h 1347169"/>
              <a:gd name="connsiteX6" fmla="*/ 1144745 w 2205728"/>
              <a:gd name="connsiteY6" fmla="*/ 1179646 h 1347169"/>
              <a:gd name="connsiteX7" fmla="*/ 1144745 w 2205728"/>
              <a:gd name="connsiteY7" fmla="*/ 631704 h 1347169"/>
              <a:gd name="connsiteX8" fmla="*/ 1008632 w 2205728"/>
              <a:gd name="connsiteY8" fmla="*/ 631704 h 1347169"/>
              <a:gd name="connsiteX9" fmla="*/ 1008632 w 2205728"/>
              <a:gd name="connsiteY9" fmla="*/ 1165685 h 1347169"/>
              <a:gd name="connsiteX10" fmla="*/ 146583 w 2205728"/>
              <a:gd name="connsiteY10" fmla="*/ 1165685 h 1347169"/>
              <a:gd name="connsiteX11" fmla="*/ 146583 w 2205728"/>
              <a:gd name="connsiteY11" fmla="*/ 0 h 1347169"/>
              <a:gd name="connsiteX12" fmla="*/ 0 w 2205728"/>
              <a:gd name="connsiteY12" fmla="*/ 6980 h 1347169"/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10470 h 1340189"/>
              <a:gd name="connsiteX12" fmla="*/ 0 w 2205728"/>
              <a:gd name="connsiteY12" fmla="*/ 0 h 1340189"/>
              <a:gd name="connsiteX0" fmla="*/ 0 w 2205728"/>
              <a:gd name="connsiteY0" fmla="*/ 3490 h 1343679"/>
              <a:gd name="connsiteX1" fmla="*/ 0 w 2205728"/>
              <a:gd name="connsiteY1" fmla="*/ 1343679 h 1343679"/>
              <a:gd name="connsiteX2" fmla="*/ 2205728 w 2205728"/>
              <a:gd name="connsiteY2" fmla="*/ 1343679 h 1343679"/>
              <a:gd name="connsiteX3" fmla="*/ 2205728 w 2205728"/>
              <a:gd name="connsiteY3" fmla="*/ 628214 h 1343679"/>
              <a:gd name="connsiteX4" fmla="*/ 2024244 w 2205728"/>
              <a:gd name="connsiteY4" fmla="*/ 628214 h 1343679"/>
              <a:gd name="connsiteX5" fmla="*/ 2024244 w 2205728"/>
              <a:gd name="connsiteY5" fmla="*/ 1176156 h 1343679"/>
              <a:gd name="connsiteX6" fmla="*/ 1144745 w 2205728"/>
              <a:gd name="connsiteY6" fmla="*/ 1176156 h 1343679"/>
              <a:gd name="connsiteX7" fmla="*/ 1144745 w 2205728"/>
              <a:gd name="connsiteY7" fmla="*/ 628214 h 1343679"/>
              <a:gd name="connsiteX8" fmla="*/ 1008632 w 2205728"/>
              <a:gd name="connsiteY8" fmla="*/ 628214 h 1343679"/>
              <a:gd name="connsiteX9" fmla="*/ 1008632 w 2205728"/>
              <a:gd name="connsiteY9" fmla="*/ 1162195 h 1343679"/>
              <a:gd name="connsiteX10" fmla="*/ 146583 w 2205728"/>
              <a:gd name="connsiteY10" fmla="*/ 1162195 h 1343679"/>
              <a:gd name="connsiteX11" fmla="*/ 150073 w 2205728"/>
              <a:gd name="connsiteY11" fmla="*/ 0 h 1343679"/>
              <a:gd name="connsiteX12" fmla="*/ 0 w 2205728"/>
              <a:gd name="connsiteY12" fmla="*/ 3490 h 134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5728" h="1343679">
                <a:moveTo>
                  <a:pt x="0" y="3490"/>
                </a:moveTo>
                <a:lnTo>
                  <a:pt x="0" y="1343679"/>
                </a:lnTo>
                <a:lnTo>
                  <a:pt x="2205728" y="1343679"/>
                </a:lnTo>
                <a:lnTo>
                  <a:pt x="2205728" y="628214"/>
                </a:lnTo>
                <a:lnTo>
                  <a:pt x="2024244" y="628214"/>
                </a:lnTo>
                <a:lnTo>
                  <a:pt x="2024244" y="1176156"/>
                </a:lnTo>
                <a:lnTo>
                  <a:pt x="1144745" y="1176156"/>
                </a:lnTo>
                <a:lnTo>
                  <a:pt x="1144745" y="628214"/>
                </a:lnTo>
                <a:lnTo>
                  <a:pt x="1008632" y="628214"/>
                </a:lnTo>
                <a:lnTo>
                  <a:pt x="1008632" y="1162195"/>
                </a:lnTo>
                <a:lnTo>
                  <a:pt x="146583" y="1162195"/>
                </a:lnTo>
                <a:cubicBezTo>
                  <a:pt x="147746" y="774797"/>
                  <a:pt x="148910" y="387398"/>
                  <a:pt x="150073" y="0"/>
                </a:cubicBezTo>
                <a:lnTo>
                  <a:pt x="0" y="349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04F520-0C6E-48B7-9B58-EB32B910BF57}"/>
              </a:ext>
            </a:extLst>
          </p:cNvPr>
          <p:cNvCxnSpPr>
            <a:cxnSpLocks/>
          </p:cNvCxnSpPr>
          <p:nvPr/>
        </p:nvCxnSpPr>
        <p:spPr>
          <a:xfrm>
            <a:off x="3936959" y="399331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5BE3B5-B0BD-4E5D-9752-D9DE10CBF0B1}"/>
              </a:ext>
            </a:extLst>
          </p:cNvPr>
          <p:cNvSpPr txBox="1"/>
          <p:nvPr/>
        </p:nvSpPr>
        <p:spPr>
          <a:xfrm>
            <a:off x="3245925" y="414364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434F98-F828-4A0C-9FC2-B789EBACC194}"/>
              </a:ext>
            </a:extLst>
          </p:cNvPr>
          <p:cNvSpPr/>
          <p:nvPr/>
        </p:nvSpPr>
        <p:spPr>
          <a:xfrm>
            <a:off x="6915150" y="2263775"/>
            <a:ext cx="2574925" cy="447675"/>
          </a:xfrm>
          <a:custGeom>
            <a:avLst/>
            <a:gdLst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4625 w 2574925"/>
              <a:gd name="connsiteY11" fmla="*/ 438150 h 447675"/>
              <a:gd name="connsiteX12" fmla="*/ 0 w 2574925"/>
              <a:gd name="connsiteY12" fmla="*/ 447675 h 447675"/>
              <a:gd name="connsiteX0" fmla="*/ 0 w 2574925"/>
              <a:gd name="connsiteY0" fmla="*/ 447675 h 457200"/>
              <a:gd name="connsiteX1" fmla="*/ 0 w 2574925"/>
              <a:gd name="connsiteY1" fmla="*/ 0 h 457200"/>
              <a:gd name="connsiteX2" fmla="*/ 2574925 w 2574925"/>
              <a:gd name="connsiteY2" fmla="*/ 0 h 457200"/>
              <a:gd name="connsiteX3" fmla="*/ 2574925 w 2574925"/>
              <a:gd name="connsiteY3" fmla="*/ 365125 h 457200"/>
              <a:gd name="connsiteX4" fmla="*/ 2368550 w 2574925"/>
              <a:gd name="connsiteY4" fmla="*/ 365125 h 457200"/>
              <a:gd name="connsiteX5" fmla="*/ 2368550 w 2574925"/>
              <a:gd name="connsiteY5" fmla="*/ 149225 h 457200"/>
              <a:gd name="connsiteX6" fmla="*/ 1365250 w 2574925"/>
              <a:gd name="connsiteY6" fmla="*/ 149225 h 457200"/>
              <a:gd name="connsiteX7" fmla="*/ 1365250 w 2574925"/>
              <a:gd name="connsiteY7" fmla="*/ 368300 h 457200"/>
              <a:gd name="connsiteX8" fmla="*/ 1165225 w 2574925"/>
              <a:gd name="connsiteY8" fmla="*/ 368300 h 457200"/>
              <a:gd name="connsiteX9" fmla="*/ 1165225 w 2574925"/>
              <a:gd name="connsiteY9" fmla="*/ 152400 h 457200"/>
              <a:gd name="connsiteX10" fmla="*/ 174625 w 2574925"/>
              <a:gd name="connsiteY10" fmla="*/ 152400 h 457200"/>
              <a:gd name="connsiteX11" fmla="*/ 177800 w 2574925"/>
              <a:gd name="connsiteY11" fmla="*/ 457200 h 457200"/>
              <a:gd name="connsiteX12" fmla="*/ 0 w 2574925"/>
              <a:gd name="connsiteY12" fmla="*/ 447675 h 457200"/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7800 w 2574925"/>
              <a:gd name="connsiteY11" fmla="*/ 447675 h 447675"/>
              <a:gd name="connsiteX12" fmla="*/ 0 w 2574925"/>
              <a:gd name="connsiteY1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4925" h="447675">
                <a:moveTo>
                  <a:pt x="0" y="447675"/>
                </a:moveTo>
                <a:lnTo>
                  <a:pt x="0" y="0"/>
                </a:lnTo>
                <a:lnTo>
                  <a:pt x="2574925" y="0"/>
                </a:lnTo>
                <a:lnTo>
                  <a:pt x="2574925" y="365125"/>
                </a:lnTo>
                <a:lnTo>
                  <a:pt x="2368550" y="365125"/>
                </a:lnTo>
                <a:lnTo>
                  <a:pt x="2368550" y="149225"/>
                </a:lnTo>
                <a:lnTo>
                  <a:pt x="1365250" y="149225"/>
                </a:lnTo>
                <a:lnTo>
                  <a:pt x="1365250" y="368300"/>
                </a:lnTo>
                <a:lnTo>
                  <a:pt x="1165225" y="368300"/>
                </a:lnTo>
                <a:lnTo>
                  <a:pt x="1165225" y="152400"/>
                </a:lnTo>
                <a:lnTo>
                  <a:pt x="174625" y="152400"/>
                </a:lnTo>
                <a:cubicBezTo>
                  <a:pt x="175683" y="254000"/>
                  <a:pt x="176742" y="346075"/>
                  <a:pt x="177800" y="447675"/>
                </a:cubicBezTo>
                <a:lnTo>
                  <a:pt x="0" y="44767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8D66FC-49ED-43E0-B48E-A4D6F19B9776}"/>
              </a:ext>
            </a:extLst>
          </p:cNvPr>
          <p:cNvSpPr/>
          <p:nvPr/>
        </p:nvSpPr>
        <p:spPr>
          <a:xfrm>
            <a:off x="6912723" y="3417526"/>
            <a:ext cx="2570205" cy="416599"/>
          </a:xfrm>
          <a:custGeom>
            <a:avLst/>
            <a:gdLst>
              <a:gd name="connsiteX0" fmla="*/ 3530 w 2570205"/>
              <a:gd name="connsiteY0" fmla="*/ 17652 h 416599"/>
              <a:gd name="connsiteX1" fmla="*/ 183586 w 2570205"/>
              <a:gd name="connsiteY1" fmla="*/ 17652 h 416599"/>
              <a:gd name="connsiteX2" fmla="*/ 183586 w 2570205"/>
              <a:gd name="connsiteY2" fmla="*/ 208299 h 416599"/>
              <a:gd name="connsiteX3" fmla="*/ 1200370 w 2570205"/>
              <a:gd name="connsiteY3" fmla="*/ 208299 h 416599"/>
              <a:gd name="connsiteX4" fmla="*/ 1200370 w 2570205"/>
              <a:gd name="connsiteY4" fmla="*/ 0 h 416599"/>
              <a:gd name="connsiteX5" fmla="*/ 1373365 w 2570205"/>
              <a:gd name="connsiteY5" fmla="*/ 0 h 416599"/>
              <a:gd name="connsiteX6" fmla="*/ 1373365 w 2570205"/>
              <a:gd name="connsiteY6" fmla="*/ 211830 h 416599"/>
              <a:gd name="connsiteX7" fmla="*/ 2368967 w 2570205"/>
              <a:gd name="connsiteY7" fmla="*/ 211830 h 416599"/>
              <a:gd name="connsiteX8" fmla="*/ 2368967 w 2570205"/>
              <a:gd name="connsiteY8" fmla="*/ 10591 h 416599"/>
              <a:gd name="connsiteX9" fmla="*/ 2570205 w 2570205"/>
              <a:gd name="connsiteY9" fmla="*/ 10591 h 416599"/>
              <a:gd name="connsiteX10" fmla="*/ 2570205 w 2570205"/>
              <a:gd name="connsiteY10" fmla="*/ 416599 h 416599"/>
              <a:gd name="connsiteX11" fmla="*/ 0 w 2570205"/>
              <a:gd name="connsiteY11" fmla="*/ 416599 h 416599"/>
              <a:gd name="connsiteX12" fmla="*/ 3530 w 2570205"/>
              <a:gd name="connsiteY12" fmla="*/ 17652 h 4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205" h="416599">
                <a:moveTo>
                  <a:pt x="3530" y="17652"/>
                </a:moveTo>
                <a:lnTo>
                  <a:pt x="183586" y="17652"/>
                </a:lnTo>
                <a:lnTo>
                  <a:pt x="183586" y="208299"/>
                </a:lnTo>
                <a:lnTo>
                  <a:pt x="1200370" y="208299"/>
                </a:lnTo>
                <a:lnTo>
                  <a:pt x="1200370" y="0"/>
                </a:lnTo>
                <a:lnTo>
                  <a:pt x="1373365" y="0"/>
                </a:lnTo>
                <a:lnTo>
                  <a:pt x="1373365" y="211830"/>
                </a:lnTo>
                <a:lnTo>
                  <a:pt x="2368967" y="211830"/>
                </a:lnTo>
                <a:lnTo>
                  <a:pt x="2368967" y="10591"/>
                </a:lnTo>
                <a:lnTo>
                  <a:pt x="2570205" y="10591"/>
                </a:lnTo>
                <a:lnTo>
                  <a:pt x="2570205" y="416599"/>
                </a:lnTo>
                <a:lnTo>
                  <a:pt x="0" y="416599"/>
                </a:lnTo>
                <a:cubicBezTo>
                  <a:pt x="1177" y="283617"/>
                  <a:pt x="2353" y="150634"/>
                  <a:pt x="3530" y="17652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97F35B-41B4-4DB3-9E8D-66712EE9FB6D}"/>
              </a:ext>
            </a:extLst>
          </p:cNvPr>
          <p:cNvCxnSpPr>
            <a:cxnSpLocks/>
          </p:cNvCxnSpPr>
          <p:nvPr/>
        </p:nvCxnSpPr>
        <p:spPr>
          <a:xfrm>
            <a:off x="9153672" y="387725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1CC037A-0D1D-41B9-8C7D-20BB90A928C1}"/>
              </a:ext>
            </a:extLst>
          </p:cNvPr>
          <p:cNvSpPr txBox="1"/>
          <p:nvPr/>
        </p:nvSpPr>
        <p:spPr>
          <a:xfrm>
            <a:off x="8462638" y="402758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6AAEE6-6000-4395-9ED7-B7F428DAB557}"/>
              </a:ext>
            </a:extLst>
          </p:cNvPr>
          <p:cNvCxnSpPr>
            <a:cxnSpLocks/>
          </p:cNvCxnSpPr>
          <p:nvPr/>
        </p:nvCxnSpPr>
        <p:spPr>
          <a:xfrm flipH="1">
            <a:off x="9255823" y="2085880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02A53A4-D487-4A50-BF63-425BE994C7E4}"/>
              </a:ext>
            </a:extLst>
          </p:cNvPr>
          <p:cNvSpPr txBox="1"/>
          <p:nvPr/>
        </p:nvSpPr>
        <p:spPr>
          <a:xfrm>
            <a:off x="8553450" y="1604666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en-US" sz="1400" b="1" i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2C8353-A51D-43A7-9CCF-CA287F933598}"/>
              </a:ext>
            </a:extLst>
          </p:cNvPr>
          <p:cNvSpPr txBox="1"/>
          <p:nvPr/>
        </p:nvSpPr>
        <p:spPr>
          <a:xfrm>
            <a:off x="1200149" y="801876"/>
            <a:ext cx="913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3: Define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2B96E8-A7DE-4A03-B1BB-42224AA5B5C5}"/>
              </a:ext>
            </a:extLst>
          </p:cNvPr>
          <p:cNvSpPr txBox="1"/>
          <p:nvPr/>
        </p:nvSpPr>
        <p:spPr>
          <a:xfrm>
            <a:off x="4801565" y="2861558"/>
            <a:ext cx="1041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742EB-EBDB-4C9C-B594-F0766734A34D}"/>
              </a:ext>
            </a:extLst>
          </p:cNvPr>
          <p:cNvCxnSpPr>
            <a:cxnSpLocks/>
          </p:cNvCxnSpPr>
          <p:nvPr/>
        </p:nvCxnSpPr>
        <p:spPr>
          <a:xfrm>
            <a:off x="4813922" y="2149393"/>
            <a:ext cx="0" cy="1838407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141F711-D9C8-46C6-9D9D-D7D7C514792F}"/>
              </a:ext>
            </a:extLst>
          </p:cNvPr>
          <p:cNvSpPr txBox="1"/>
          <p:nvPr/>
        </p:nvSpPr>
        <p:spPr>
          <a:xfrm>
            <a:off x="9953698" y="2953239"/>
            <a:ext cx="1041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0E750-D7E4-452E-958B-78D33807307F}"/>
              </a:ext>
            </a:extLst>
          </p:cNvPr>
          <p:cNvSpPr txBox="1"/>
          <p:nvPr/>
        </p:nvSpPr>
        <p:spPr>
          <a:xfrm>
            <a:off x="4821459" y="2006604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641261-416B-4D07-9485-F40F6F39E8F1}"/>
              </a:ext>
            </a:extLst>
          </p:cNvPr>
          <p:cNvSpPr txBox="1"/>
          <p:nvPr/>
        </p:nvSpPr>
        <p:spPr>
          <a:xfrm>
            <a:off x="4803203" y="3727611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-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57B5B5-2C2C-40E8-9B34-7F8BDA207CD2}"/>
              </a:ext>
            </a:extLst>
          </p:cNvPr>
          <p:cNvCxnSpPr>
            <a:cxnSpLocks/>
          </p:cNvCxnSpPr>
          <p:nvPr/>
        </p:nvCxnSpPr>
        <p:spPr>
          <a:xfrm flipH="1">
            <a:off x="9870667" y="2254213"/>
            <a:ext cx="10720" cy="1550233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B83E46-86A2-4BBE-B7F4-5EA8581DAA18}"/>
              </a:ext>
            </a:extLst>
          </p:cNvPr>
          <p:cNvSpPr txBox="1"/>
          <p:nvPr/>
        </p:nvSpPr>
        <p:spPr>
          <a:xfrm>
            <a:off x="9888923" y="2084844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475997-CFC4-4F80-84DE-53DCD3297EC1}"/>
              </a:ext>
            </a:extLst>
          </p:cNvPr>
          <p:cNvSpPr txBox="1"/>
          <p:nvPr/>
        </p:nvSpPr>
        <p:spPr>
          <a:xfrm>
            <a:off x="9870667" y="3566620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82511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28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750" y="2167675"/>
            <a:ext cx="3740887" cy="18201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2706221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98357-B2BF-4B7A-B20E-6E66F661983B}"/>
              </a:ext>
            </a:extLst>
          </p:cNvPr>
          <p:cNvGrpSpPr/>
          <p:nvPr/>
        </p:nvGrpSpPr>
        <p:grpSpPr>
          <a:xfrm>
            <a:off x="1796457" y="1808560"/>
            <a:ext cx="956554" cy="307777"/>
            <a:chOff x="2886295" y="1899300"/>
            <a:chExt cx="956554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4B49EA-E4C5-464E-929D-DF01F7C71BA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49" y="2107455"/>
              <a:ext cx="457200" cy="0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7C65C-9B77-4E28-8134-49444FECBB36}"/>
                </a:ext>
              </a:extLst>
            </p:cNvPr>
            <p:cNvSpPr txBox="1"/>
            <p:nvPr/>
          </p:nvSpPr>
          <p:spPr>
            <a:xfrm>
              <a:off x="2886295" y="1899300"/>
              <a:ext cx="579157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1728055" y="291435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2383570" y="288448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3007741" y="2420550"/>
            <a:ext cx="897359" cy="1267809"/>
            <a:chOff x="4097579" y="2375180"/>
            <a:chExt cx="89735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29753" y="2890210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42740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5500545" y="3569406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5653339" y="1694135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6719844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6397193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7042497" y="2489200"/>
            <a:ext cx="1055706" cy="1019744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DF457C-3E81-46A6-9B0F-8D656B454571}"/>
              </a:ext>
            </a:extLst>
          </p:cNvPr>
          <p:cNvSpPr/>
          <p:nvPr/>
        </p:nvSpPr>
        <p:spPr>
          <a:xfrm>
            <a:off x="1792965" y="2139417"/>
            <a:ext cx="2191768" cy="750366"/>
          </a:xfrm>
          <a:custGeom>
            <a:avLst/>
            <a:gdLst>
              <a:gd name="connsiteX0" fmla="*/ 0 w 2188278"/>
              <a:gd name="connsiteY0" fmla="*/ 230345 h 750366"/>
              <a:gd name="connsiteX1" fmla="*/ 0 w 2188278"/>
              <a:gd name="connsiteY1" fmla="*/ 0 h 750366"/>
              <a:gd name="connsiteX2" fmla="*/ 2188278 w 2188278"/>
              <a:gd name="connsiteY2" fmla="*/ 0 h 750366"/>
              <a:gd name="connsiteX3" fmla="*/ 2188278 w 2188278"/>
              <a:gd name="connsiteY3" fmla="*/ 750366 h 750366"/>
              <a:gd name="connsiteX4" fmla="*/ 2010284 w 2188278"/>
              <a:gd name="connsiteY4" fmla="*/ 750366 h 750366"/>
              <a:gd name="connsiteX5" fmla="*/ 2010284 w 2188278"/>
              <a:gd name="connsiteY5" fmla="*/ 191954 h 750366"/>
              <a:gd name="connsiteX6" fmla="*/ 1158705 w 2188278"/>
              <a:gd name="connsiteY6" fmla="*/ 191954 h 750366"/>
              <a:gd name="connsiteX7" fmla="*/ 1158705 w 2188278"/>
              <a:gd name="connsiteY7" fmla="*/ 729426 h 750366"/>
              <a:gd name="connsiteX8" fmla="*/ 1005142 w 2188278"/>
              <a:gd name="connsiteY8" fmla="*/ 729426 h 750366"/>
              <a:gd name="connsiteX9" fmla="*/ 1005142 w 2188278"/>
              <a:gd name="connsiteY9" fmla="*/ 195444 h 750366"/>
              <a:gd name="connsiteX10" fmla="*/ 136113 w 2188278"/>
              <a:gd name="connsiteY10" fmla="*/ 195444 h 750366"/>
              <a:gd name="connsiteX11" fmla="*/ 136113 w 2188278"/>
              <a:gd name="connsiteY11" fmla="*/ 254775 h 750366"/>
              <a:gd name="connsiteX12" fmla="*/ 0 w 2188278"/>
              <a:gd name="connsiteY12" fmla="*/ 230345 h 750366"/>
              <a:gd name="connsiteX0" fmla="*/ 0 w 2191768"/>
              <a:gd name="connsiteY0" fmla="*/ 251285 h 750366"/>
              <a:gd name="connsiteX1" fmla="*/ 3490 w 2191768"/>
              <a:gd name="connsiteY1" fmla="*/ 0 h 750366"/>
              <a:gd name="connsiteX2" fmla="*/ 2191768 w 2191768"/>
              <a:gd name="connsiteY2" fmla="*/ 0 h 750366"/>
              <a:gd name="connsiteX3" fmla="*/ 2191768 w 2191768"/>
              <a:gd name="connsiteY3" fmla="*/ 750366 h 750366"/>
              <a:gd name="connsiteX4" fmla="*/ 2013774 w 2191768"/>
              <a:gd name="connsiteY4" fmla="*/ 750366 h 750366"/>
              <a:gd name="connsiteX5" fmla="*/ 2013774 w 2191768"/>
              <a:gd name="connsiteY5" fmla="*/ 191954 h 750366"/>
              <a:gd name="connsiteX6" fmla="*/ 1162195 w 2191768"/>
              <a:gd name="connsiteY6" fmla="*/ 191954 h 750366"/>
              <a:gd name="connsiteX7" fmla="*/ 1162195 w 2191768"/>
              <a:gd name="connsiteY7" fmla="*/ 729426 h 750366"/>
              <a:gd name="connsiteX8" fmla="*/ 1008632 w 2191768"/>
              <a:gd name="connsiteY8" fmla="*/ 729426 h 750366"/>
              <a:gd name="connsiteX9" fmla="*/ 1008632 w 2191768"/>
              <a:gd name="connsiteY9" fmla="*/ 195444 h 750366"/>
              <a:gd name="connsiteX10" fmla="*/ 139603 w 2191768"/>
              <a:gd name="connsiteY10" fmla="*/ 195444 h 750366"/>
              <a:gd name="connsiteX11" fmla="*/ 139603 w 2191768"/>
              <a:gd name="connsiteY11" fmla="*/ 254775 h 750366"/>
              <a:gd name="connsiteX12" fmla="*/ 0 w 2191768"/>
              <a:gd name="connsiteY12" fmla="*/ 251285 h 75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1768" h="750366">
                <a:moveTo>
                  <a:pt x="0" y="251285"/>
                </a:moveTo>
                <a:cubicBezTo>
                  <a:pt x="1163" y="167523"/>
                  <a:pt x="2327" y="83762"/>
                  <a:pt x="3490" y="0"/>
                </a:cubicBezTo>
                <a:lnTo>
                  <a:pt x="2191768" y="0"/>
                </a:lnTo>
                <a:lnTo>
                  <a:pt x="2191768" y="750366"/>
                </a:lnTo>
                <a:lnTo>
                  <a:pt x="2013774" y="750366"/>
                </a:lnTo>
                <a:lnTo>
                  <a:pt x="2013774" y="191954"/>
                </a:lnTo>
                <a:lnTo>
                  <a:pt x="1162195" y="191954"/>
                </a:lnTo>
                <a:lnTo>
                  <a:pt x="1162195" y="729426"/>
                </a:lnTo>
                <a:lnTo>
                  <a:pt x="1008632" y="729426"/>
                </a:lnTo>
                <a:lnTo>
                  <a:pt x="1008632" y="195444"/>
                </a:lnTo>
                <a:lnTo>
                  <a:pt x="139603" y="195444"/>
                </a:lnTo>
                <a:lnTo>
                  <a:pt x="139603" y="254775"/>
                </a:lnTo>
                <a:lnTo>
                  <a:pt x="0" y="25128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F65C3E-DB91-438E-A851-B734D350598D}"/>
              </a:ext>
            </a:extLst>
          </p:cNvPr>
          <p:cNvSpPr/>
          <p:nvPr/>
        </p:nvSpPr>
        <p:spPr>
          <a:xfrm>
            <a:off x="1792965" y="2607087"/>
            <a:ext cx="2205728" cy="1343679"/>
          </a:xfrm>
          <a:custGeom>
            <a:avLst/>
            <a:gdLst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6980 h 1340189"/>
              <a:gd name="connsiteX12" fmla="*/ 0 w 2205728"/>
              <a:gd name="connsiteY12" fmla="*/ 0 h 1340189"/>
              <a:gd name="connsiteX0" fmla="*/ 0 w 2205728"/>
              <a:gd name="connsiteY0" fmla="*/ 6980 h 1347169"/>
              <a:gd name="connsiteX1" fmla="*/ 0 w 2205728"/>
              <a:gd name="connsiteY1" fmla="*/ 1347169 h 1347169"/>
              <a:gd name="connsiteX2" fmla="*/ 2205728 w 2205728"/>
              <a:gd name="connsiteY2" fmla="*/ 1347169 h 1347169"/>
              <a:gd name="connsiteX3" fmla="*/ 2205728 w 2205728"/>
              <a:gd name="connsiteY3" fmla="*/ 631704 h 1347169"/>
              <a:gd name="connsiteX4" fmla="*/ 2024244 w 2205728"/>
              <a:gd name="connsiteY4" fmla="*/ 631704 h 1347169"/>
              <a:gd name="connsiteX5" fmla="*/ 2024244 w 2205728"/>
              <a:gd name="connsiteY5" fmla="*/ 1179646 h 1347169"/>
              <a:gd name="connsiteX6" fmla="*/ 1144745 w 2205728"/>
              <a:gd name="connsiteY6" fmla="*/ 1179646 h 1347169"/>
              <a:gd name="connsiteX7" fmla="*/ 1144745 w 2205728"/>
              <a:gd name="connsiteY7" fmla="*/ 631704 h 1347169"/>
              <a:gd name="connsiteX8" fmla="*/ 1008632 w 2205728"/>
              <a:gd name="connsiteY8" fmla="*/ 631704 h 1347169"/>
              <a:gd name="connsiteX9" fmla="*/ 1008632 w 2205728"/>
              <a:gd name="connsiteY9" fmla="*/ 1165685 h 1347169"/>
              <a:gd name="connsiteX10" fmla="*/ 146583 w 2205728"/>
              <a:gd name="connsiteY10" fmla="*/ 1165685 h 1347169"/>
              <a:gd name="connsiteX11" fmla="*/ 146583 w 2205728"/>
              <a:gd name="connsiteY11" fmla="*/ 0 h 1347169"/>
              <a:gd name="connsiteX12" fmla="*/ 0 w 2205728"/>
              <a:gd name="connsiteY12" fmla="*/ 6980 h 1347169"/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10470 h 1340189"/>
              <a:gd name="connsiteX12" fmla="*/ 0 w 2205728"/>
              <a:gd name="connsiteY12" fmla="*/ 0 h 1340189"/>
              <a:gd name="connsiteX0" fmla="*/ 0 w 2205728"/>
              <a:gd name="connsiteY0" fmla="*/ 3490 h 1343679"/>
              <a:gd name="connsiteX1" fmla="*/ 0 w 2205728"/>
              <a:gd name="connsiteY1" fmla="*/ 1343679 h 1343679"/>
              <a:gd name="connsiteX2" fmla="*/ 2205728 w 2205728"/>
              <a:gd name="connsiteY2" fmla="*/ 1343679 h 1343679"/>
              <a:gd name="connsiteX3" fmla="*/ 2205728 w 2205728"/>
              <a:gd name="connsiteY3" fmla="*/ 628214 h 1343679"/>
              <a:gd name="connsiteX4" fmla="*/ 2024244 w 2205728"/>
              <a:gd name="connsiteY4" fmla="*/ 628214 h 1343679"/>
              <a:gd name="connsiteX5" fmla="*/ 2024244 w 2205728"/>
              <a:gd name="connsiteY5" fmla="*/ 1176156 h 1343679"/>
              <a:gd name="connsiteX6" fmla="*/ 1144745 w 2205728"/>
              <a:gd name="connsiteY6" fmla="*/ 1176156 h 1343679"/>
              <a:gd name="connsiteX7" fmla="*/ 1144745 w 2205728"/>
              <a:gd name="connsiteY7" fmla="*/ 628214 h 1343679"/>
              <a:gd name="connsiteX8" fmla="*/ 1008632 w 2205728"/>
              <a:gd name="connsiteY8" fmla="*/ 628214 h 1343679"/>
              <a:gd name="connsiteX9" fmla="*/ 1008632 w 2205728"/>
              <a:gd name="connsiteY9" fmla="*/ 1162195 h 1343679"/>
              <a:gd name="connsiteX10" fmla="*/ 146583 w 2205728"/>
              <a:gd name="connsiteY10" fmla="*/ 1162195 h 1343679"/>
              <a:gd name="connsiteX11" fmla="*/ 150073 w 2205728"/>
              <a:gd name="connsiteY11" fmla="*/ 0 h 1343679"/>
              <a:gd name="connsiteX12" fmla="*/ 0 w 2205728"/>
              <a:gd name="connsiteY12" fmla="*/ 3490 h 134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5728" h="1343679">
                <a:moveTo>
                  <a:pt x="0" y="3490"/>
                </a:moveTo>
                <a:lnTo>
                  <a:pt x="0" y="1343679"/>
                </a:lnTo>
                <a:lnTo>
                  <a:pt x="2205728" y="1343679"/>
                </a:lnTo>
                <a:lnTo>
                  <a:pt x="2205728" y="628214"/>
                </a:lnTo>
                <a:lnTo>
                  <a:pt x="2024244" y="628214"/>
                </a:lnTo>
                <a:lnTo>
                  <a:pt x="2024244" y="1176156"/>
                </a:lnTo>
                <a:lnTo>
                  <a:pt x="1144745" y="1176156"/>
                </a:lnTo>
                <a:lnTo>
                  <a:pt x="1144745" y="628214"/>
                </a:lnTo>
                <a:lnTo>
                  <a:pt x="1008632" y="628214"/>
                </a:lnTo>
                <a:lnTo>
                  <a:pt x="1008632" y="1162195"/>
                </a:lnTo>
                <a:lnTo>
                  <a:pt x="146583" y="1162195"/>
                </a:lnTo>
                <a:cubicBezTo>
                  <a:pt x="147746" y="774797"/>
                  <a:pt x="148910" y="387398"/>
                  <a:pt x="150073" y="0"/>
                </a:cubicBezTo>
                <a:lnTo>
                  <a:pt x="0" y="349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434F98-F828-4A0C-9FC2-B789EBACC194}"/>
              </a:ext>
            </a:extLst>
          </p:cNvPr>
          <p:cNvSpPr/>
          <p:nvPr/>
        </p:nvSpPr>
        <p:spPr>
          <a:xfrm>
            <a:off x="5639245" y="2263775"/>
            <a:ext cx="2574925" cy="447675"/>
          </a:xfrm>
          <a:custGeom>
            <a:avLst/>
            <a:gdLst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4625 w 2574925"/>
              <a:gd name="connsiteY11" fmla="*/ 438150 h 447675"/>
              <a:gd name="connsiteX12" fmla="*/ 0 w 2574925"/>
              <a:gd name="connsiteY12" fmla="*/ 447675 h 447675"/>
              <a:gd name="connsiteX0" fmla="*/ 0 w 2574925"/>
              <a:gd name="connsiteY0" fmla="*/ 447675 h 457200"/>
              <a:gd name="connsiteX1" fmla="*/ 0 w 2574925"/>
              <a:gd name="connsiteY1" fmla="*/ 0 h 457200"/>
              <a:gd name="connsiteX2" fmla="*/ 2574925 w 2574925"/>
              <a:gd name="connsiteY2" fmla="*/ 0 h 457200"/>
              <a:gd name="connsiteX3" fmla="*/ 2574925 w 2574925"/>
              <a:gd name="connsiteY3" fmla="*/ 365125 h 457200"/>
              <a:gd name="connsiteX4" fmla="*/ 2368550 w 2574925"/>
              <a:gd name="connsiteY4" fmla="*/ 365125 h 457200"/>
              <a:gd name="connsiteX5" fmla="*/ 2368550 w 2574925"/>
              <a:gd name="connsiteY5" fmla="*/ 149225 h 457200"/>
              <a:gd name="connsiteX6" fmla="*/ 1365250 w 2574925"/>
              <a:gd name="connsiteY6" fmla="*/ 149225 h 457200"/>
              <a:gd name="connsiteX7" fmla="*/ 1365250 w 2574925"/>
              <a:gd name="connsiteY7" fmla="*/ 368300 h 457200"/>
              <a:gd name="connsiteX8" fmla="*/ 1165225 w 2574925"/>
              <a:gd name="connsiteY8" fmla="*/ 368300 h 457200"/>
              <a:gd name="connsiteX9" fmla="*/ 1165225 w 2574925"/>
              <a:gd name="connsiteY9" fmla="*/ 152400 h 457200"/>
              <a:gd name="connsiteX10" fmla="*/ 174625 w 2574925"/>
              <a:gd name="connsiteY10" fmla="*/ 152400 h 457200"/>
              <a:gd name="connsiteX11" fmla="*/ 177800 w 2574925"/>
              <a:gd name="connsiteY11" fmla="*/ 457200 h 457200"/>
              <a:gd name="connsiteX12" fmla="*/ 0 w 2574925"/>
              <a:gd name="connsiteY12" fmla="*/ 447675 h 457200"/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7800 w 2574925"/>
              <a:gd name="connsiteY11" fmla="*/ 447675 h 447675"/>
              <a:gd name="connsiteX12" fmla="*/ 0 w 2574925"/>
              <a:gd name="connsiteY1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4925" h="447675">
                <a:moveTo>
                  <a:pt x="0" y="447675"/>
                </a:moveTo>
                <a:lnTo>
                  <a:pt x="0" y="0"/>
                </a:lnTo>
                <a:lnTo>
                  <a:pt x="2574925" y="0"/>
                </a:lnTo>
                <a:lnTo>
                  <a:pt x="2574925" y="365125"/>
                </a:lnTo>
                <a:lnTo>
                  <a:pt x="2368550" y="365125"/>
                </a:lnTo>
                <a:lnTo>
                  <a:pt x="2368550" y="149225"/>
                </a:lnTo>
                <a:lnTo>
                  <a:pt x="1365250" y="149225"/>
                </a:lnTo>
                <a:lnTo>
                  <a:pt x="1365250" y="368300"/>
                </a:lnTo>
                <a:lnTo>
                  <a:pt x="1165225" y="368300"/>
                </a:lnTo>
                <a:lnTo>
                  <a:pt x="1165225" y="152400"/>
                </a:lnTo>
                <a:lnTo>
                  <a:pt x="174625" y="152400"/>
                </a:lnTo>
                <a:cubicBezTo>
                  <a:pt x="175683" y="254000"/>
                  <a:pt x="176742" y="346075"/>
                  <a:pt x="177800" y="447675"/>
                </a:cubicBezTo>
                <a:lnTo>
                  <a:pt x="0" y="44767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8D66FC-49ED-43E0-B48E-A4D6F19B9776}"/>
              </a:ext>
            </a:extLst>
          </p:cNvPr>
          <p:cNvSpPr/>
          <p:nvPr/>
        </p:nvSpPr>
        <p:spPr>
          <a:xfrm>
            <a:off x="5636818" y="3417526"/>
            <a:ext cx="2570205" cy="416599"/>
          </a:xfrm>
          <a:custGeom>
            <a:avLst/>
            <a:gdLst>
              <a:gd name="connsiteX0" fmla="*/ 3530 w 2570205"/>
              <a:gd name="connsiteY0" fmla="*/ 17652 h 416599"/>
              <a:gd name="connsiteX1" fmla="*/ 183586 w 2570205"/>
              <a:gd name="connsiteY1" fmla="*/ 17652 h 416599"/>
              <a:gd name="connsiteX2" fmla="*/ 183586 w 2570205"/>
              <a:gd name="connsiteY2" fmla="*/ 208299 h 416599"/>
              <a:gd name="connsiteX3" fmla="*/ 1200370 w 2570205"/>
              <a:gd name="connsiteY3" fmla="*/ 208299 h 416599"/>
              <a:gd name="connsiteX4" fmla="*/ 1200370 w 2570205"/>
              <a:gd name="connsiteY4" fmla="*/ 0 h 416599"/>
              <a:gd name="connsiteX5" fmla="*/ 1373365 w 2570205"/>
              <a:gd name="connsiteY5" fmla="*/ 0 h 416599"/>
              <a:gd name="connsiteX6" fmla="*/ 1373365 w 2570205"/>
              <a:gd name="connsiteY6" fmla="*/ 211830 h 416599"/>
              <a:gd name="connsiteX7" fmla="*/ 2368967 w 2570205"/>
              <a:gd name="connsiteY7" fmla="*/ 211830 h 416599"/>
              <a:gd name="connsiteX8" fmla="*/ 2368967 w 2570205"/>
              <a:gd name="connsiteY8" fmla="*/ 10591 h 416599"/>
              <a:gd name="connsiteX9" fmla="*/ 2570205 w 2570205"/>
              <a:gd name="connsiteY9" fmla="*/ 10591 h 416599"/>
              <a:gd name="connsiteX10" fmla="*/ 2570205 w 2570205"/>
              <a:gd name="connsiteY10" fmla="*/ 416599 h 416599"/>
              <a:gd name="connsiteX11" fmla="*/ 0 w 2570205"/>
              <a:gd name="connsiteY11" fmla="*/ 416599 h 416599"/>
              <a:gd name="connsiteX12" fmla="*/ 3530 w 2570205"/>
              <a:gd name="connsiteY12" fmla="*/ 17652 h 4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205" h="416599">
                <a:moveTo>
                  <a:pt x="3530" y="17652"/>
                </a:moveTo>
                <a:lnTo>
                  <a:pt x="183586" y="17652"/>
                </a:lnTo>
                <a:lnTo>
                  <a:pt x="183586" y="208299"/>
                </a:lnTo>
                <a:lnTo>
                  <a:pt x="1200370" y="208299"/>
                </a:lnTo>
                <a:lnTo>
                  <a:pt x="1200370" y="0"/>
                </a:lnTo>
                <a:lnTo>
                  <a:pt x="1373365" y="0"/>
                </a:lnTo>
                <a:lnTo>
                  <a:pt x="1373365" y="211830"/>
                </a:lnTo>
                <a:lnTo>
                  <a:pt x="2368967" y="211830"/>
                </a:lnTo>
                <a:lnTo>
                  <a:pt x="2368967" y="10591"/>
                </a:lnTo>
                <a:lnTo>
                  <a:pt x="2570205" y="10591"/>
                </a:lnTo>
                <a:lnTo>
                  <a:pt x="2570205" y="416599"/>
                </a:lnTo>
                <a:lnTo>
                  <a:pt x="0" y="416599"/>
                </a:lnTo>
                <a:cubicBezTo>
                  <a:pt x="1177" y="283617"/>
                  <a:pt x="2353" y="150634"/>
                  <a:pt x="3530" y="17652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2B96E8-A7DE-4A03-B1BB-42224AA5B5C5}"/>
              </a:ext>
            </a:extLst>
          </p:cNvPr>
          <p:cNvSpPr txBox="1"/>
          <p:nvPr/>
        </p:nvSpPr>
        <p:spPr>
          <a:xfrm>
            <a:off x="4291201" y="2755233"/>
            <a:ext cx="104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41F711-D9C8-46C6-9D9D-D7D7C514792F}"/>
              </a:ext>
            </a:extLst>
          </p:cNvPr>
          <p:cNvSpPr txBox="1"/>
          <p:nvPr/>
        </p:nvSpPr>
        <p:spPr>
          <a:xfrm>
            <a:off x="8677793" y="2783117"/>
            <a:ext cx="104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1F447A-4D84-47AD-82A6-B7C9D7E4B028}"/>
              </a:ext>
            </a:extLst>
          </p:cNvPr>
          <p:cNvSpPr txBox="1"/>
          <p:nvPr/>
        </p:nvSpPr>
        <p:spPr>
          <a:xfrm>
            <a:off x="90384" y="1142118"/>
            <a:ext cx="11835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4: Solve for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200" dirty="0">
                <a:latin typeface="Bebas Neue" panose="020B0606020202050201" pitchFamily="34" charset="0"/>
              </a:rPr>
              <a:t>and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Bebas Neue" panose="020B0606020202050201" pitchFamily="34" charset="0"/>
              </a:rPr>
              <a:t> 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Bebas Neue" panose="020B0606020202050201" pitchFamily="34" charset="0"/>
              </a:rPr>
              <a:t> 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029FD5-5665-4522-914E-18FE1CCC54A3}"/>
                  </a:ext>
                </a:extLst>
              </p:cNvPr>
              <p:cNvSpPr txBox="1"/>
              <p:nvPr/>
            </p:nvSpPr>
            <p:spPr>
              <a:xfrm>
                <a:off x="9307464" y="2145718"/>
                <a:ext cx="2618537" cy="56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100</m:t>
                          </m:r>
                          <m: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⇒90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029FD5-5665-4522-914E-18FE1CCC5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464" y="2145718"/>
                <a:ext cx="2618537" cy="56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A40E6B-643E-417B-988B-6D630846C0E3}"/>
                  </a:ext>
                </a:extLst>
              </p:cNvPr>
              <p:cNvSpPr txBox="1"/>
              <p:nvPr/>
            </p:nvSpPr>
            <p:spPr>
              <a:xfrm>
                <a:off x="9307464" y="2922783"/>
                <a:ext cx="2414955" cy="56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A40E6B-643E-417B-988B-6D630846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464" y="2922783"/>
                <a:ext cx="2414955" cy="565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0CB9BB-190C-4D16-8EC0-FE661610DAC8}"/>
              </a:ext>
            </a:extLst>
          </p:cNvPr>
          <p:cNvCxnSpPr>
            <a:cxnSpLocks/>
          </p:cNvCxnSpPr>
          <p:nvPr/>
        </p:nvCxnSpPr>
        <p:spPr>
          <a:xfrm>
            <a:off x="4277118" y="2159504"/>
            <a:ext cx="0" cy="1838407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92A5448-B1F0-4BD8-8826-25B3F8888108}"/>
              </a:ext>
            </a:extLst>
          </p:cNvPr>
          <p:cNvSpPr txBox="1"/>
          <p:nvPr/>
        </p:nvSpPr>
        <p:spPr>
          <a:xfrm>
            <a:off x="4284655" y="2016715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+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D596A7-56DC-4C9C-9E37-02BB7E492FAD}"/>
              </a:ext>
            </a:extLst>
          </p:cNvPr>
          <p:cNvSpPr txBox="1"/>
          <p:nvPr/>
        </p:nvSpPr>
        <p:spPr>
          <a:xfrm>
            <a:off x="4266399" y="3737722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-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E02E48D-7C76-4C6A-9247-763922834438}"/>
              </a:ext>
            </a:extLst>
          </p:cNvPr>
          <p:cNvCxnSpPr>
            <a:cxnSpLocks/>
          </p:cNvCxnSpPr>
          <p:nvPr/>
        </p:nvCxnSpPr>
        <p:spPr>
          <a:xfrm flipH="1">
            <a:off x="8646989" y="2258426"/>
            <a:ext cx="10720" cy="1550233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91A84B8-6B66-476A-9BB0-18052A0BB25C}"/>
              </a:ext>
            </a:extLst>
          </p:cNvPr>
          <p:cNvSpPr txBox="1"/>
          <p:nvPr/>
        </p:nvSpPr>
        <p:spPr>
          <a:xfrm>
            <a:off x="8665245" y="2089057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E01ABE-FD49-46BC-AF48-2D7C9EA8F020}"/>
              </a:ext>
            </a:extLst>
          </p:cNvPr>
          <p:cNvSpPr txBox="1"/>
          <p:nvPr/>
        </p:nvSpPr>
        <p:spPr>
          <a:xfrm>
            <a:off x="8646989" y="3570833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26526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28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750" y="2167675"/>
            <a:ext cx="3740887" cy="18201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2706221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98357-B2BF-4B7A-B20E-6E66F661983B}"/>
              </a:ext>
            </a:extLst>
          </p:cNvPr>
          <p:cNvGrpSpPr/>
          <p:nvPr/>
        </p:nvGrpSpPr>
        <p:grpSpPr>
          <a:xfrm>
            <a:off x="1796457" y="1808560"/>
            <a:ext cx="956554" cy="307777"/>
            <a:chOff x="2886295" y="1899300"/>
            <a:chExt cx="956554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4B49EA-E4C5-464E-929D-DF01F7C71BA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49" y="2107455"/>
              <a:ext cx="457200" cy="0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7C65C-9B77-4E28-8134-49444FECBB36}"/>
                </a:ext>
              </a:extLst>
            </p:cNvPr>
            <p:cNvSpPr txBox="1"/>
            <p:nvPr/>
          </p:nvSpPr>
          <p:spPr>
            <a:xfrm>
              <a:off x="2886295" y="1899300"/>
              <a:ext cx="579157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1728055" y="291435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2383570" y="288448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3007741" y="2420550"/>
            <a:ext cx="897359" cy="1267809"/>
            <a:chOff x="4097579" y="2375180"/>
            <a:chExt cx="89735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29753" y="2890210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42740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5500545" y="3569406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5653339" y="1694135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6719844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6397193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7042497" y="2489200"/>
            <a:ext cx="1055706" cy="1019744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DF457C-3E81-46A6-9B0F-8D656B454571}"/>
              </a:ext>
            </a:extLst>
          </p:cNvPr>
          <p:cNvSpPr/>
          <p:nvPr/>
        </p:nvSpPr>
        <p:spPr>
          <a:xfrm>
            <a:off x="1792965" y="2139417"/>
            <a:ext cx="2191768" cy="750366"/>
          </a:xfrm>
          <a:custGeom>
            <a:avLst/>
            <a:gdLst>
              <a:gd name="connsiteX0" fmla="*/ 0 w 2188278"/>
              <a:gd name="connsiteY0" fmla="*/ 230345 h 750366"/>
              <a:gd name="connsiteX1" fmla="*/ 0 w 2188278"/>
              <a:gd name="connsiteY1" fmla="*/ 0 h 750366"/>
              <a:gd name="connsiteX2" fmla="*/ 2188278 w 2188278"/>
              <a:gd name="connsiteY2" fmla="*/ 0 h 750366"/>
              <a:gd name="connsiteX3" fmla="*/ 2188278 w 2188278"/>
              <a:gd name="connsiteY3" fmla="*/ 750366 h 750366"/>
              <a:gd name="connsiteX4" fmla="*/ 2010284 w 2188278"/>
              <a:gd name="connsiteY4" fmla="*/ 750366 h 750366"/>
              <a:gd name="connsiteX5" fmla="*/ 2010284 w 2188278"/>
              <a:gd name="connsiteY5" fmla="*/ 191954 h 750366"/>
              <a:gd name="connsiteX6" fmla="*/ 1158705 w 2188278"/>
              <a:gd name="connsiteY6" fmla="*/ 191954 h 750366"/>
              <a:gd name="connsiteX7" fmla="*/ 1158705 w 2188278"/>
              <a:gd name="connsiteY7" fmla="*/ 729426 h 750366"/>
              <a:gd name="connsiteX8" fmla="*/ 1005142 w 2188278"/>
              <a:gd name="connsiteY8" fmla="*/ 729426 h 750366"/>
              <a:gd name="connsiteX9" fmla="*/ 1005142 w 2188278"/>
              <a:gd name="connsiteY9" fmla="*/ 195444 h 750366"/>
              <a:gd name="connsiteX10" fmla="*/ 136113 w 2188278"/>
              <a:gd name="connsiteY10" fmla="*/ 195444 h 750366"/>
              <a:gd name="connsiteX11" fmla="*/ 136113 w 2188278"/>
              <a:gd name="connsiteY11" fmla="*/ 254775 h 750366"/>
              <a:gd name="connsiteX12" fmla="*/ 0 w 2188278"/>
              <a:gd name="connsiteY12" fmla="*/ 230345 h 750366"/>
              <a:gd name="connsiteX0" fmla="*/ 0 w 2191768"/>
              <a:gd name="connsiteY0" fmla="*/ 251285 h 750366"/>
              <a:gd name="connsiteX1" fmla="*/ 3490 w 2191768"/>
              <a:gd name="connsiteY1" fmla="*/ 0 h 750366"/>
              <a:gd name="connsiteX2" fmla="*/ 2191768 w 2191768"/>
              <a:gd name="connsiteY2" fmla="*/ 0 h 750366"/>
              <a:gd name="connsiteX3" fmla="*/ 2191768 w 2191768"/>
              <a:gd name="connsiteY3" fmla="*/ 750366 h 750366"/>
              <a:gd name="connsiteX4" fmla="*/ 2013774 w 2191768"/>
              <a:gd name="connsiteY4" fmla="*/ 750366 h 750366"/>
              <a:gd name="connsiteX5" fmla="*/ 2013774 w 2191768"/>
              <a:gd name="connsiteY5" fmla="*/ 191954 h 750366"/>
              <a:gd name="connsiteX6" fmla="*/ 1162195 w 2191768"/>
              <a:gd name="connsiteY6" fmla="*/ 191954 h 750366"/>
              <a:gd name="connsiteX7" fmla="*/ 1162195 w 2191768"/>
              <a:gd name="connsiteY7" fmla="*/ 729426 h 750366"/>
              <a:gd name="connsiteX8" fmla="*/ 1008632 w 2191768"/>
              <a:gd name="connsiteY8" fmla="*/ 729426 h 750366"/>
              <a:gd name="connsiteX9" fmla="*/ 1008632 w 2191768"/>
              <a:gd name="connsiteY9" fmla="*/ 195444 h 750366"/>
              <a:gd name="connsiteX10" fmla="*/ 139603 w 2191768"/>
              <a:gd name="connsiteY10" fmla="*/ 195444 h 750366"/>
              <a:gd name="connsiteX11" fmla="*/ 139603 w 2191768"/>
              <a:gd name="connsiteY11" fmla="*/ 254775 h 750366"/>
              <a:gd name="connsiteX12" fmla="*/ 0 w 2191768"/>
              <a:gd name="connsiteY12" fmla="*/ 251285 h 75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1768" h="750366">
                <a:moveTo>
                  <a:pt x="0" y="251285"/>
                </a:moveTo>
                <a:cubicBezTo>
                  <a:pt x="1163" y="167523"/>
                  <a:pt x="2327" y="83762"/>
                  <a:pt x="3490" y="0"/>
                </a:cubicBezTo>
                <a:lnTo>
                  <a:pt x="2191768" y="0"/>
                </a:lnTo>
                <a:lnTo>
                  <a:pt x="2191768" y="750366"/>
                </a:lnTo>
                <a:lnTo>
                  <a:pt x="2013774" y="750366"/>
                </a:lnTo>
                <a:lnTo>
                  <a:pt x="2013774" y="191954"/>
                </a:lnTo>
                <a:lnTo>
                  <a:pt x="1162195" y="191954"/>
                </a:lnTo>
                <a:lnTo>
                  <a:pt x="1162195" y="729426"/>
                </a:lnTo>
                <a:lnTo>
                  <a:pt x="1008632" y="729426"/>
                </a:lnTo>
                <a:lnTo>
                  <a:pt x="1008632" y="195444"/>
                </a:lnTo>
                <a:lnTo>
                  <a:pt x="139603" y="195444"/>
                </a:lnTo>
                <a:lnTo>
                  <a:pt x="139603" y="254775"/>
                </a:lnTo>
                <a:lnTo>
                  <a:pt x="0" y="25128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F65C3E-DB91-438E-A851-B734D350598D}"/>
              </a:ext>
            </a:extLst>
          </p:cNvPr>
          <p:cNvSpPr/>
          <p:nvPr/>
        </p:nvSpPr>
        <p:spPr>
          <a:xfrm>
            <a:off x="1792965" y="2607087"/>
            <a:ext cx="2205728" cy="1343679"/>
          </a:xfrm>
          <a:custGeom>
            <a:avLst/>
            <a:gdLst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6980 h 1340189"/>
              <a:gd name="connsiteX12" fmla="*/ 0 w 2205728"/>
              <a:gd name="connsiteY12" fmla="*/ 0 h 1340189"/>
              <a:gd name="connsiteX0" fmla="*/ 0 w 2205728"/>
              <a:gd name="connsiteY0" fmla="*/ 6980 h 1347169"/>
              <a:gd name="connsiteX1" fmla="*/ 0 w 2205728"/>
              <a:gd name="connsiteY1" fmla="*/ 1347169 h 1347169"/>
              <a:gd name="connsiteX2" fmla="*/ 2205728 w 2205728"/>
              <a:gd name="connsiteY2" fmla="*/ 1347169 h 1347169"/>
              <a:gd name="connsiteX3" fmla="*/ 2205728 w 2205728"/>
              <a:gd name="connsiteY3" fmla="*/ 631704 h 1347169"/>
              <a:gd name="connsiteX4" fmla="*/ 2024244 w 2205728"/>
              <a:gd name="connsiteY4" fmla="*/ 631704 h 1347169"/>
              <a:gd name="connsiteX5" fmla="*/ 2024244 w 2205728"/>
              <a:gd name="connsiteY5" fmla="*/ 1179646 h 1347169"/>
              <a:gd name="connsiteX6" fmla="*/ 1144745 w 2205728"/>
              <a:gd name="connsiteY6" fmla="*/ 1179646 h 1347169"/>
              <a:gd name="connsiteX7" fmla="*/ 1144745 w 2205728"/>
              <a:gd name="connsiteY7" fmla="*/ 631704 h 1347169"/>
              <a:gd name="connsiteX8" fmla="*/ 1008632 w 2205728"/>
              <a:gd name="connsiteY8" fmla="*/ 631704 h 1347169"/>
              <a:gd name="connsiteX9" fmla="*/ 1008632 w 2205728"/>
              <a:gd name="connsiteY9" fmla="*/ 1165685 h 1347169"/>
              <a:gd name="connsiteX10" fmla="*/ 146583 w 2205728"/>
              <a:gd name="connsiteY10" fmla="*/ 1165685 h 1347169"/>
              <a:gd name="connsiteX11" fmla="*/ 146583 w 2205728"/>
              <a:gd name="connsiteY11" fmla="*/ 0 h 1347169"/>
              <a:gd name="connsiteX12" fmla="*/ 0 w 2205728"/>
              <a:gd name="connsiteY12" fmla="*/ 6980 h 1347169"/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10470 h 1340189"/>
              <a:gd name="connsiteX12" fmla="*/ 0 w 2205728"/>
              <a:gd name="connsiteY12" fmla="*/ 0 h 1340189"/>
              <a:gd name="connsiteX0" fmla="*/ 0 w 2205728"/>
              <a:gd name="connsiteY0" fmla="*/ 3490 h 1343679"/>
              <a:gd name="connsiteX1" fmla="*/ 0 w 2205728"/>
              <a:gd name="connsiteY1" fmla="*/ 1343679 h 1343679"/>
              <a:gd name="connsiteX2" fmla="*/ 2205728 w 2205728"/>
              <a:gd name="connsiteY2" fmla="*/ 1343679 h 1343679"/>
              <a:gd name="connsiteX3" fmla="*/ 2205728 w 2205728"/>
              <a:gd name="connsiteY3" fmla="*/ 628214 h 1343679"/>
              <a:gd name="connsiteX4" fmla="*/ 2024244 w 2205728"/>
              <a:gd name="connsiteY4" fmla="*/ 628214 h 1343679"/>
              <a:gd name="connsiteX5" fmla="*/ 2024244 w 2205728"/>
              <a:gd name="connsiteY5" fmla="*/ 1176156 h 1343679"/>
              <a:gd name="connsiteX6" fmla="*/ 1144745 w 2205728"/>
              <a:gd name="connsiteY6" fmla="*/ 1176156 h 1343679"/>
              <a:gd name="connsiteX7" fmla="*/ 1144745 w 2205728"/>
              <a:gd name="connsiteY7" fmla="*/ 628214 h 1343679"/>
              <a:gd name="connsiteX8" fmla="*/ 1008632 w 2205728"/>
              <a:gd name="connsiteY8" fmla="*/ 628214 h 1343679"/>
              <a:gd name="connsiteX9" fmla="*/ 1008632 w 2205728"/>
              <a:gd name="connsiteY9" fmla="*/ 1162195 h 1343679"/>
              <a:gd name="connsiteX10" fmla="*/ 146583 w 2205728"/>
              <a:gd name="connsiteY10" fmla="*/ 1162195 h 1343679"/>
              <a:gd name="connsiteX11" fmla="*/ 150073 w 2205728"/>
              <a:gd name="connsiteY11" fmla="*/ 0 h 1343679"/>
              <a:gd name="connsiteX12" fmla="*/ 0 w 2205728"/>
              <a:gd name="connsiteY12" fmla="*/ 3490 h 134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5728" h="1343679">
                <a:moveTo>
                  <a:pt x="0" y="3490"/>
                </a:moveTo>
                <a:lnTo>
                  <a:pt x="0" y="1343679"/>
                </a:lnTo>
                <a:lnTo>
                  <a:pt x="2205728" y="1343679"/>
                </a:lnTo>
                <a:lnTo>
                  <a:pt x="2205728" y="628214"/>
                </a:lnTo>
                <a:lnTo>
                  <a:pt x="2024244" y="628214"/>
                </a:lnTo>
                <a:lnTo>
                  <a:pt x="2024244" y="1176156"/>
                </a:lnTo>
                <a:lnTo>
                  <a:pt x="1144745" y="1176156"/>
                </a:lnTo>
                <a:lnTo>
                  <a:pt x="1144745" y="628214"/>
                </a:lnTo>
                <a:lnTo>
                  <a:pt x="1008632" y="628214"/>
                </a:lnTo>
                <a:lnTo>
                  <a:pt x="1008632" y="1162195"/>
                </a:lnTo>
                <a:lnTo>
                  <a:pt x="146583" y="1162195"/>
                </a:lnTo>
                <a:cubicBezTo>
                  <a:pt x="147746" y="774797"/>
                  <a:pt x="148910" y="387398"/>
                  <a:pt x="150073" y="0"/>
                </a:cubicBezTo>
                <a:lnTo>
                  <a:pt x="0" y="349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434F98-F828-4A0C-9FC2-B789EBACC194}"/>
              </a:ext>
            </a:extLst>
          </p:cNvPr>
          <p:cNvSpPr/>
          <p:nvPr/>
        </p:nvSpPr>
        <p:spPr>
          <a:xfrm>
            <a:off x="5639245" y="2263775"/>
            <a:ext cx="2574925" cy="447675"/>
          </a:xfrm>
          <a:custGeom>
            <a:avLst/>
            <a:gdLst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4625 w 2574925"/>
              <a:gd name="connsiteY11" fmla="*/ 438150 h 447675"/>
              <a:gd name="connsiteX12" fmla="*/ 0 w 2574925"/>
              <a:gd name="connsiteY12" fmla="*/ 447675 h 447675"/>
              <a:gd name="connsiteX0" fmla="*/ 0 w 2574925"/>
              <a:gd name="connsiteY0" fmla="*/ 447675 h 457200"/>
              <a:gd name="connsiteX1" fmla="*/ 0 w 2574925"/>
              <a:gd name="connsiteY1" fmla="*/ 0 h 457200"/>
              <a:gd name="connsiteX2" fmla="*/ 2574925 w 2574925"/>
              <a:gd name="connsiteY2" fmla="*/ 0 h 457200"/>
              <a:gd name="connsiteX3" fmla="*/ 2574925 w 2574925"/>
              <a:gd name="connsiteY3" fmla="*/ 365125 h 457200"/>
              <a:gd name="connsiteX4" fmla="*/ 2368550 w 2574925"/>
              <a:gd name="connsiteY4" fmla="*/ 365125 h 457200"/>
              <a:gd name="connsiteX5" fmla="*/ 2368550 w 2574925"/>
              <a:gd name="connsiteY5" fmla="*/ 149225 h 457200"/>
              <a:gd name="connsiteX6" fmla="*/ 1365250 w 2574925"/>
              <a:gd name="connsiteY6" fmla="*/ 149225 h 457200"/>
              <a:gd name="connsiteX7" fmla="*/ 1365250 w 2574925"/>
              <a:gd name="connsiteY7" fmla="*/ 368300 h 457200"/>
              <a:gd name="connsiteX8" fmla="*/ 1165225 w 2574925"/>
              <a:gd name="connsiteY8" fmla="*/ 368300 h 457200"/>
              <a:gd name="connsiteX9" fmla="*/ 1165225 w 2574925"/>
              <a:gd name="connsiteY9" fmla="*/ 152400 h 457200"/>
              <a:gd name="connsiteX10" fmla="*/ 174625 w 2574925"/>
              <a:gd name="connsiteY10" fmla="*/ 152400 h 457200"/>
              <a:gd name="connsiteX11" fmla="*/ 177800 w 2574925"/>
              <a:gd name="connsiteY11" fmla="*/ 457200 h 457200"/>
              <a:gd name="connsiteX12" fmla="*/ 0 w 2574925"/>
              <a:gd name="connsiteY12" fmla="*/ 447675 h 457200"/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7800 w 2574925"/>
              <a:gd name="connsiteY11" fmla="*/ 447675 h 447675"/>
              <a:gd name="connsiteX12" fmla="*/ 0 w 2574925"/>
              <a:gd name="connsiteY1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4925" h="447675">
                <a:moveTo>
                  <a:pt x="0" y="447675"/>
                </a:moveTo>
                <a:lnTo>
                  <a:pt x="0" y="0"/>
                </a:lnTo>
                <a:lnTo>
                  <a:pt x="2574925" y="0"/>
                </a:lnTo>
                <a:lnTo>
                  <a:pt x="2574925" y="365125"/>
                </a:lnTo>
                <a:lnTo>
                  <a:pt x="2368550" y="365125"/>
                </a:lnTo>
                <a:lnTo>
                  <a:pt x="2368550" y="149225"/>
                </a:lnTo>
                <a:lnTo>
                  <a:pt x="1365250" y="149225"/>
                </a:lnTo>
                <a:lnTo>
                  <a:pt x="1365250" y="368300"/>
                </a:lnTo>
                <a:lnTo>
                  <a:pt x="1165225" y="368300"/>
                </a:lnTo>
                <a:lnTo>
                  <a:pt x="1165225" y="152400"/>
                </a:lnTo>
                <a:lnTo>
                  <a:pt x="174625" y="152400"/>
                </a:lnTo>
                <a:cubicBezTo>
                  <a:pt x="175683" y="254000"/>
                  <a:pt x="176742" y="346075"/>
                  <a:pt x="177800" y="447675"/>
                </a:cubicBezTo>
                <a:lnTo>
                  <a:pt x="0" y="44767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8D66FC-49ED-43E0-B48E-A4D6F19B9776}"/>
              </a:ext>
            </a:extLst>
          </p:cNvPr>
          <p:cNvSpPr/>
          <p:nvPr/>
        </p:nvSpPr>
        <p:spPr>
          <a:xfrm>
            <a:off x="5636818" y="3417526"/>
            <a:ext cx="2570205" cy="416599"/>
          </a:xfrm>
          <a:custGeom>
            <a:avLst/>
            <a:gdLst>
              <a:gd name="connsiteX0" fmla="*/ 3530 w 2570205"/>
              <a:gd name="connsiteY0" fmla="*/ 17652 h 416599"/>
              <a:gd name="connsiteX1" fmla="*/ 183586 w 2570205"/>
              <a:gd name="connsiteY1" fmla="*/ 17652 h 416599"/>
              <a:gd name="connsiteX2" fmla="*/ 183586 w 2570205"/>
              <a:gd name="connsiteY2" fmla="*/ 208299 h 416599"/>
              <a:gd name="connsiteX3" fmla="*/ 1200370 w 2570205"/>
              <a:gd name="connsiteY3" fmla="*/ 208299 h 416599"/>
              <a:gd name="connsiteX4" fmla="*/ 1200370 w 2570205"/>
              <a:gd name="connsiteY4" fmla="*/ 0 h 416599"/>
              <a:gd name="connsiteX5" fmla="*/ 1373365 w 2570205"/>
              <a:gd name="connsiteY5" fmla="*/ 0 h 416599"/>
              <a:gd name="connsiteX6" fmla="*/ 1373365 w 2570205"/>
              <a:gd name="connsiteY6" fmla="*/ 211830 h 416599"/>
              <a:gd name="connsiteX7" fmla="*/ 2368967 w 2570205"/>
              <a:gd name="connsiteY7" fmla="*/ 211830 h 416599"/>
              <a:gd name="connsiteX8" fmla="*/ 2368967 w 2570205"/>
              <a:gd name="connsiteY8" fmla="*/ 10591 h 416599"/>
              <a:gd name="connsiteX9" fmla="*/ 2570205 w 2570205"/>
              <a:gd name="connsiteY9" fmla="*/ 10591 h 416599"/>
              <a:gd name="connsiteX10" fmla="*/ 2570205 w 2570205"/>
              <a:gd name="connsiteY10" fmla="*/ 416599 h 416599"/>
              <a:gd name="connsiteX11" fmla="*/ 0 w 2570205"/>
              <a:gd name="connsiteY11" fmla="*/ 416599 h 416599"/>
              <a:gd name="connsiteX12" fmla="*/ 3530 w 2570205"/>
              <a:gd name="connsiteY12" fmla="*/ 17652 h 4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205" h="416599">
                <a:moveTo>
                  <a:pt x="3530" y="17652"/>
                </a:moveTo>
                <a:lnTo>
                  <a:pt x="183586" y="17652"/>
                </a:lnTo>
                <a:lnTo>
                  <a:pt x="183586" y="208299"/>
                </a:lnTo>
                <a:lnTo>
                  <a:pt x="1200370" y="208299"/>
                </a:lnTo>
                <a:lnTo>
                  <a:pt x="1200370" y="0"/>
                </a:lnTo>
                <a:lnTo>
                  <a:pt x="1373365" y="0"/>
                </a:lnTo>
                <a:lnTo>
                  <a:pt x="1373365" y="211830"/>
                </a:lnTo>
                <a:lnTo>
                  <a:pt x="2368967" y="211830"/>
                </a:lnTo>
                <a:lnTo>
                  <a:pt x="2368967" y="10591"/>
                </a:lnTo>
                <a:lnTo>
                  <a:pt x="2570205" y="10591"/>
                </a:lnTo>
                <a:lnTo>
                  <a:pt x="2570205" y="416599"/>
                </a:lnTo>
                <a:lnTo>
                  <a:pt x="0" y="416599"/>
                </a:lnTo>
                <a:cubicBezTo>
                  <a:pt x="1177" y="283617"/>
                  <a:pt x="2353" y="150634"/>
                  <a:pt x="3530" y="17652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2B96E8-A7DE-4A03-B1BB-42224AA5B5C5}"/>
              </a:ext>
            </a:extLst>
          </p:cNvPr>
          <p:cNvSpPr txBox="1"/>
          <p:nvPr/>
        </p:nvSpPr>
        <p:spPr>
          <a:xfrm>
            <a:off x="4291201" y="2755233"/>
            <a:ext cx="104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41F711-D9C8-46C6-9D9D-D7D7C514792F}"/>
              </a:ext>
            </a:extLst>
          </p:cNvPr>
          <p:cNvSpPr txBox="1"/>
          <p:nvPr/>
        </p:nvSpPr>
        <p:spPr>
          <a:xfrm>
            <a:off x="8677793" y="2783117"/>
            <a:ext cx="104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1F447A-4D84-47AD-82A6-B7C9D7E4B028}"/>
              </a:ext>
            </a:extLst>
          </p:cNvPr>
          <p:cNvSpPr txBox="1"/>
          <p:nvPr/>
        </p:nvSpPr>
        <p:spPr>
          <a:xfrm>
            <a:off x="90384" y="1152751"/>
            <a:ext cx="11835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5: Solve for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029FD5-5665-4522-914E-18FE1CCC54A3}"/>
                  </a:ext>
                </a:extLst>
              </p:cNvPr>
              <p:cNvSpPr txBox="1"/>
              <p:nvPr/>
            </p:nvSpPr>
            <p:spPr>
              <a:xfrm>
                <a:off x="9307464" y="2145718"/>
                <a:ext cx="2618537" cy="56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100</m:t>
                          </m:r>
                          <m: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⇒90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029FD5-5665-4522-914E-18FE1CCC5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464" y="2145718"/>
                <a:ext cx="2618537" cy="56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A40E6B-643E-417B-988B-6D630846C0E3}"/>
                  </a:ext>
                </a:extLst>
              </p:cNvPr>
              <p:cNvSpPr txBox="1"/>
              <p:nvPr/>
            </p:nvSpPr>
            <p:spPr>
              <a:xfrm>
                <a:off x="9307464" y="2922783"/>
                <a:ext cx="2414955" cy="56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A40E6B-643E-417B-988B-6D630846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464" y="2922783"/>
                <a:ext cx="2414955" cy="565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91ECC9-0A1B-4E04-9B51-0FA60E651663}"/>
                  </a:ext>
                </a:extLst>
              </p:cNvPr>
              <p:cNvSpPr txBox="1"/>
              <p:nvPr/>
            </p:nvSpPr>
            <p:spPr>
              <a:xfrm>
                <a:off x="9377704" y="3680589"/>
                <a:ext cx="2344715" cy="8402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lIns="27432" tIns="9144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           =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90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𝑚𝐴</m:t>
                    </m:r>
                  </m:oMath>
                </a14:m>
                <a:r>
                  <a:rPr lang="en-US" dirty="0">
                    <a:solidFill>
                      <a:srgbClr val="FF99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+</a:t>
                </a:r>
                <a:r>
                  <a:rPr lang="en-US" dirty="0">
                    <a:solidFill>
                      <a:srgbClr val="FF99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9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𝑚𝐴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           =99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dirty="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91ECC9-0A1B-4E04-9B51-0FA60E65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704" y="3680589"/>
                <a:ext cx="2344715" cy="840230"/>
              </a:xfrm>
              <a:prstGeom prst="rect">
                <a:avLst/>
              </a:prstGeom>
              <a:blipFill>
                <a:blip r:embed="rId6"/>
                <a:stretch>
                  <a:fillRect l="-2067" b="-214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7935BB-0875-4413-951A-427801C60905}"/>
              </a:ext>
            </a:extLst>
          </p:cNvPr>
          <p:cNvCxnSpPr>
            <a:cxnSpLocks/>
          </p:cNvCxnSpPr>
          <p:nvPr/>
        </p:nvCxnSpPr>
        <p:spPr>
          <a:xfrm>
            <a:off x="4285544" y="2149393"/>
            <a:ext cx="0" cy="1838407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ACF6BE-03C7-428E-BFA7-8FDCF030AD5D}"/>
              </a:ext>
            </a:extLst>
          </p:cNvPr>
          <p:cNvSpPr txBox="1"/>
          <p:nvPr/>
        </p:nvSpPr>
        <p:spPr>
          <a:xfrm>
            <a:off x="4293081" y="2006604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5A201F-56ED-44C6-8D64-77C797513DA2}"/>
              </a:ext>
            </a:extLst>
          </p:cNvPr>
          <p:cNvSpPr txBox="1"/>
          <p:nvPr/>
        </p:nvSpPr>
        <p:spPr>
          <a:xfrm>
            <a:off x="4274825" y="3727611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-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90FBA9-FEC3-43C7-AF1A-7A4139928423}"/>
              </a:ext>
            </a:extLst>
          </p:cNvPr>
          <p:cNvCxnSpPr>
            <a:cxnSpLocks/>
          </p:cNvCxnSpPr>
          <p:nvPr/>
        </p:nvCxnSpPr>
        <p:spPr>
          <a:xfrm flipH="1">
            <a:off x="8674044" y="2277080"/>
            <a:ext cx="10720" cy="1550233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064CBD-B330-49EE-ABBE-503250C191A1}"/>
              </a:ext>
            </a:extLst>
          </p:cNvPr>
          <p:cNvSpPr txBox="1"/>
          <p:nvPr/>
        </p:nvSpPr>
        <p:spPr>
          <a:xfrm>
            <a:off x="8692300" y="2107711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69388F-6179-4553-9257-E32FB35F53B5}"/>
              </a:ext>
            </a:extLst>
          </p:cNvPr>
          <p:cNvSpPr txBox="1"/>
          <p:nvPr/>
        </p:nvSpPr>
        <p:spPr>
          <a:xfrm>
            <a:off x="8674044" y="3589487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4114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419ADA-2C7D-45B6-8064-7D0B5DB381A8}"/>
              </a:ext>
            </a:extLst>
          </p:cNvPr>
          <p:cNvCxnSpPr>
            <a:cxnSpLocks/>
          </p:cNvCxnSpPr>
          <p:nvPr/>
        </p:nvCxnSpPr>
        <p:spPr>
          <a:xfrm>
            <a:off x="4492871" y="-184150"/>
            <a:ext cx="787400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ECAC4C-63A0-4A1B-92F7-EC052A1A86AA}"/>
              </a:ext>
            </a:extLst>
          </p:cNvPr>
          <p:cNvGrpSpPr/>
          <p:nvPr/>
        </p:nvGrpSpPr>
        <p:grpSpPr>
          <a:xfrm>
            <a:off x="6720230" y="1545331"/>
            <a:ext cx="3107496" cy="835894"/>
            <a:chOff x="703068" y="1065313"/>
            <a:chExt cx="3107496" cy="8358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2517D2C-622B-4575-80A3-DB58453BBB1B}"/>
                </a:ext>
              </a:extLst>
            </p:cNvPr>
            <p:cNvGrpSpPr/>
            <p:nvPr/>
          </p:nvGrpSpPr>
          <p:grpSpPr>
            <a:xfrm>
              <a:off x="703068" y="1528875"/>
              <a:ext cx="3107496" cy="372332"/>
              <a:chOff x="1017025" y="1814624"/>
              <a:chExt cx="4615628" cy="553033"/>
            </a:xfrm>
          </p:grpSpPr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940D7B42-47A4-4847-AB2A-31C65AC690A2}"/>
                  </a:ext>
                </a:extLst>
              </p:cNvPr>
              <p:cNvSpPr/>
              <p:nvPr/>
            </p:nvSpPr>
            <p:spPr>
              <a:xfrm rot="16200000">
                <a:off x="1512645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C6A417E1-759C-4A47-9A1A-2875B4E84848}"/>
                  </a:ext>
                </a:extLst>
              </p:cNvPr>
              <p:cNvSpPr/>
              <p:nvPr/>
            </p:nvSpPr>
            <p:spPr>
              <a:xfrm rot="16200000">
                <a:off x="3048323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51161DEF-B0F5-4F45-9E14-434FFD5F36B6}"/>
                  </a:ext>
                </a:extLst>
              </p:cNvPr>
              <p:cNvSpPr/>
              <p:nvPr/>
            </p:nvSpPr>
            <p:spPr>
              <a:xfrm rot="16200000">
                <a:off x="4584000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F4DD35-FEEF-4070-AE8A-0862170BC375}"/>
                </a:ext>
              </a:extLst>
            </p:cNvPr>
            <p:cNvSpPr txBox="1"/>
            <p:nvPr/>
          </p:nvSpPr>
          <p:spPr>
            <a:xfrm>
              <a:off x="937726" y="106531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0D9733-BFCE-4477-A9AB-FC8119ACBF8A}"/>
                </a:ext>
              </a:extLst>
            </p:cNvPr>
            <p:cNvSpPr txBox="1"/>
            <p:nvPr/>
          </p:nvSpPr>
          <p:spPr>
            <a:xfrm>
              <a:off x="1915626" y="1065313"/>
              <a:ext cx="6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A4EE54-A01F-4413-9CDB-6F7E100C35D4}"/>
                </a:ext>
              </a:extLst>
            </p:cNvPr>
            <p:cNvSpPr txBox="1"/>
            <p:nvPr/>
          </p:nvSpPr>
          <p:spPr>
            <a:xfrm>
              <a:off x="3017106" y="106531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A4A2A2D-95A6-4F97-8838-7959E626B339}"/>
              </a:ext>
            </a:extLst>
          </p:cNvPr>
          <p:cNvSpPr txBox="1"/>
          <p:nvPr/>
        </p:nvSpPr>
        <p:spPr>
          <a:xfrm>
            <a:off x="1451344" y="753017"/>
            <a:ext cx="8447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bas Neue" panose="020B0606020202050201" pitchFamily="34" charset="0"/>
              </a:rPr>
              <a:t>Resistors in Series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B66C6-CA7C-40CF-9E74-BEBF4F98A290}"/>
              </a:ext>
            </a:extLst>
          </p:cNvPr>
          <p:cNvSpPr txBox="1"/>
          <p:nvPr/>
        </p:nvSpPr>
        <p:spPr>
          <a:xfrm>
            <a:off x="1304950" y="1196828"/>
            <a:ext cx="8593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Components are in series if they are joined end-to-end (or head-to-tail) in sequence like this.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27F613-CDC0-46B0-B7FF-7569B294D8BC}"/>
              </a:ext>
            </a:extLst>
          </p:cNvPr>
          <p:cNvSpPr txBox="1"/>
          <p:nvPr/>
        </p:nvSpPr>
        <p:spPr>
          <a:xfrm>
            <a:off x="5571523" y="1879307"/>
            <a:ext cx="1048953" cy="584775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/>
              <a:t> </a:t>
            </a:r>
            <a:endParaRPr lang="en-US" sz="3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94254-0F32-4A30-A52A-C316B89EE211}"/>
              </a:ext>
            </a:extLst>
          </p:cNvPr>
          <p:cNvCxnSpPr/>
          <p:nvPr/>
        </p:nvCxnSpPr>
        <p:spPr>
          <a:xfrm>
            <a:off x="6290755" y="2171695"/>
            <a:ext cx="340139" cy="0"/>
          </a:xfrm>
          <a:prstGeom prst="straightConnector1">
            <a:avLst/>
          </a:prstGeom>
          <a:noFill/>
          <a:ln w="28575">
            <a:solidFill>
              <a:srgbClr val="FF99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AutoShape 2">
            <a:extLst>
              <a:ext uri="{FF2B5EF4-FFF2-40B4-BE49-F238E27FC236}">
                <a16:creationId xmlns:a16="http://schemas.microsoft.com/office/drawing/2014/main" id="{553C0E3D-D7F8-4BF7-948E-433BC46175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FD6CB8-B61E-4C4F-91AD-9E3660945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05" y="1713522"/>
            <a:ext cx="3978600" cy="7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87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0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55" y="2167675"/>
            <a:ext cx="3740887" cy="18201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3796059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98357-B2BF-4B7A-B20E-6E66F661983B}"/>
              </a:ext>
            </a:extLst>
          </p:cNvPr>
          <p:cNvGrpSpPr/>
          <p:nvPr/>
        </p:nvGrpSpPr>
        <p:grpSpPr>
          <a:xfrm>
            <a:off x="2886295" y="1808560"/>
            <a:ext cx="956554" cy="307777"/>
            <a:chOff x="2886295" y="1899300"/>
            <a:chExt cx="956554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4B49EA-E4C5-464E-929D-DF01F7C71BA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49" y="2107455"/>
              <a:ext cx="457200" cy="0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7C65C-9B77-4E28-8134-49444FECBB36}"/>
                </a:ext>
              </a:extLst>
            </p:cNvPr>
            <p:cNvSpPr txBox="1"/>
            <p:nvPr/>
          </p:nvSpPr>
          <p:spPr>
            <a:xfrm>
              <a:off x="2886295" y="1899300"/>
              <a:ext cx="579157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2817893" y="291435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3473408" y="288448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4097579" y="2420550"/>
            <a:ext cx="897359" cy="1267809"/>
            <a:chOff x="4097579" y="2375180"/>
            <a:chExt cx="89735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29753" y="2890210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42740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6776450" y="3569406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6929244" y="1694135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7995749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7673098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8318402" y="2489200"/>
            <a:ext cx="1055706" cy="1019744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DF457C-3E81-46A6-9B0F-8D656B454571}"/>
              </a:ext>
            </a:extLst>
          </p:cNvPr>
          <p:cNvSpPr/>
          <p:nvPr/>
        </p:nvSpPr>
        <p:spPr>
          <a:xfrm>
            <a:off x="2882803" y="2139417"/>
            <a:ext cx="2191768" cy="750366"/>
          </a:xfrm>
          <a:custGeom>
            <a:avLst/>
            <a:gdLst>
              <a:gd name="connsiteX0" fmla="*/ 0 w 2188278"/>
              <a:gd name="connsiteY0" fmla="*/ 230345 h 750366"/>
              <a:gd name="connsiteX1" fmla="*/ 0 w 2188278"/>
              <a:gd name="connsiteY1" fmla="*/ 0 h 750366"/>
              <a:gd name="connsiteX2" fmla="*/ 2188278 w 2188278"/>
              <a:gd name="connsiteY2" fmla="*/ 0 h 750366"/>
              <a:gd name="connsiteX3" fmla="*/ 2188278 w 2188278"/>
              <a:gd name="connsiteY3" fmla="*/ 750366 h 750366"/>
              <a:gd name="connsiteX4" fmla="*/ 2010284 w 2188278"/>
              <a:gd name="connsiteY4" fmla="*/ 750366 h 750366"/>
              <a:gd name="connsiteX5" fmla="*/ 2010284 w 2188278"/>
              <a:gd name="connsiteY5" fmla="*/ 191954 h 750366"/>
              <a:gd name="connsiteX6" fmla="*/ 1158705 w 2188278"/>
              <a:gd name="connsiteY6" fmla="*/ 191954 h 750366"/>
              <a:gd name="connsiteX7" fmla="*/ 1158705 w 2188278"/>
              <a:gd name="connsiteY7" fmla="*/ 729426 h 750366"/>
              <a:gd name="connsiteX8" fmla="*/ 1005142 w 2188278"/>
              <a:gd name="connsiteY8" fmla="*/ 729426 h 750366"/>
              <a:gd name="connsiteX9" fmla="*/ 1005142 w 2188278"/>
              <a:gd name="connsiteY9" fmla="*/ 195444 h 750366"/>
              <a:gd name="connsiteX10" fmla="*/ 136113 w 2188278"/>
              <a:gd name="connsiteY10" fmla="*/ 195444 h 750366"/>
              <a:gd name="connsiteX11" fmla="*/ 136113 w 2188278"/>
              <a:gd name="connsiteY11" fmla="*/ 254775 h 750366"/>
              <a:gd name="connsiteX12" fmla="*/ 0 w 2188278"/>
              <a:gd name="connsiteY12" fmla="*/ 230345 h 750366"/>
              <a:gd name="connsiteX0" fmla="*/ 0 w 2191768"/>
              <a:gd name="connsiteY0" fmla="*/ 251285 h 750366"/>
              <a:gd name="connsiteX1" fmla="*/ 3490 w 2191768"/>
              <a:gd name="connsiteY1" fmla="*/ 0 h 750366"/>
              <a:gd name="connsiteX2" fmla="*/ 2191768 w 2191768"/>
              <a:gd name="connsiteY2" fmla="*/ 0 h 750366"/>
              <a:gd name="connsiteX3" fmla="*/ 2191768 w 2191768"/>
              <a:gd name="connsiteY3" fmla="*/ 750366 h 750366"/>
              <a:gd name="connsiteX4" fmla="*/ 2013774 w 2191768"/>
              <a:gd name="connsiteY4" fmla="*/ 750366 h 750366"/>
              <a:gd name="connsiteX5" fmla="*/ 2013774 w 2191768"/>
              <a:gd name="connsiteY5" fmla="*/ 191954 h 750366"/>
              <a:gd name="connsiteX6" fmla="*/ 1162195 w 2191768"/>
              <a:gd name="connsiteY6" fmla="*/ 191954 h 750366"/>
              <a:gd name="connsiteX7" fmla="*/ 1162195 w 2191768"/>
              <a:gd name="connsiteY7" fmla="*/ 729426 h 750366"/>
              <a:gd name="connsiteX8" fmla="*/ 1008632 w 2191768"/>
              <a:gd name="connsiteY8" fmla="*/ 729426 h 750366"/>
              <a:gd name="connsiteX9" fmla="*/ 1008632 w 2191768"/>
              <a:gd name="connsiteY9" fmla="*/ 195444 h 750366"/>
              <a:gd name="connsiteX10" fmla="*/ 139603 w 2191768"/>
              <a:gd name="connsiteY10" fmla="*/ 195444 h 750366"/>
              <a:gd name="connsiteX11" fmla="*/ 139603 w 2191768"/>
              <a:gd name="connsiteY11" fmla="*/ 254775 h 750366"/>
              <a:gd name="connsiteX12" fmla="*/ 0 w 2191768"/>
              <a:gd name="connsiteY12" fmla="*/ 251285 h 75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1768" h="750366">
                <a:moveTo>
                  <a:pt x="0" y="251285"/>
                </a:moveTo>
                <a:cubicBezTo>
                  <a:pt x="1163" y="167523"/>
                  <a:pt x="2327" y="83762"/>
                  <a:pt x="3490" y="0"/>
                </a:cubicBezTo>
                <a:lnTo>
                  <a:pt x="2191768" y="0"/>
                </a:lnTo>
                <a:lnTo>
                  <a:pt x="2191768" y="750366"/>
                </a:lnTo>
                <a:lnTo>
                  <a:pt x="2013774" y="750366"/>
                </a:lnTo>
                <a:lnTo>
                  <a:pt x="2013774" y="191954"/>
                </a:lnTo>
                <a:lnTo>
                  <a:pt x="1162195" y="191954"/>
                </a:lnTo>
                <a:lnTo>
                  <a:pt x="1162195" y="729426"/>
                </a:lnTo>
                <a:lnTo>
                  <a:pt x="1008632" y="729426"/>
                </a:lnTo>
                <a:lnTo>
                  <a:pt x="1008632" y="195444"/>
                </a:lnTo>
                <a:lnTo>
                  <a:pt x="139603" y="195444"/>
                </a:lnTo>
                <a:lnTo>
                  <a:pt x="139603" y="254775"/>
                </a:lnTo>
                <a:lnTo>
                  <a:pt x="0" y="25128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B498F4-5E73-4960-8D8F-505AB2B80BF3}"/>
              </a:ext>
            </a:extLst>
          </p:cNvPr>
          <p:cNvCxnSpPr>
            <a:cxnSpLocks/>
          </p:cNvCxnSpPr>
          <p:nvPr/>
        </p:nvCxnSpPr>
        <p:spPr>
          <a:xfrm flipH="1">
            <a:off x="4840319" y="1943884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EB4B2E-EE46-4799-953E-B620CA8EFD43}"/>
              </a:ext>
            </a:extLst>
          </p:cNvPr>
          <p:cNvSpPr txBox="1"/>
          <p:nvPr/>
        </p:nvSpPr>
        <p:spPr>
          <a:xfrm>
            <a:off x="4137946" y="1462670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F65C3E-DB91-438E-A851-B734D350598D}"/>
              </a:ext>
            </a:extLst>
          </p:cNvPr>
          <p:cNvSpPr/>
          <p:nvPr/>
        </p:nvSpPr>
        <p:spPr>
          <a:xfrm>
            <a:off x="2882803" y="2607087"/>
            <a:ext cx="2205728" cy="1343679"/>
          </a:xfrm>
          <a:custGeom>
            <a:avLst/>
            <a:gdLst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6980 h 1340189"/>
              <a:gd name="connsiteX12" fmla="*/ 0 w 2205728"/>
              <a:gd name="connsiteY12" fmla="*/ 0 h 1340189"/>
              <a:gd name="connsiteX0" fmla="*/ 0 w 2205728"/>
              <a:gd name="connsiteY0" fmla="*/ 6980 h 1347169"/>
              <a:gd name="connsiteX1" fmla="*/ 0 w 2205728"/>
              <a:gd name="connsiteY1" fmla="*/ 1347169 h 1347169"/>
              <a:gd name="connsiteX2" fmla="*/ 2205728 w 2205728"/>
              <a:gd name="connsiteY2" fmla="*/ 1347169 h 1347169"/>
              <a:gd name="connsiteX3" fmla="*/ 2205728 w 2205728"/>
              <a:gd name="connsiteY3" fmla="*/ 631704 h 1347169"/>
              <a:gd name="connsiteX4" fmla="*/ 2024244 w 2205728"/>
              <a:gd name="connsiteY4" fmla="*/ 631704 h 1347169"/>
              <a:gd name="connsiteX5" fmla="*/ 2024244 w 2205728"/>
              <a:gd name="connsiteY5" fmla="*/ 1179646 h 1347169"/>
              <a:gd name="connsiteX6" fmla="*/ 1144745 w 2205728"/>
              <a:gd name="connsiteY6" fmla="*/ 1179646 h 1347169"/>
              <a:gd name="connsiteX7" fmla="*/ 1144745 w 2205728"/>
              <a:gd name="connsiteY7" fmla="*/ 631704 h 1347169"/>
              <a:gd name="connsiteX8" fmla="*/ 1008632 w 2205728"/>
              <a:gd name="connsiteY8" fmla="*/ 631704 h 1347169"/>
              <a:gd name="connsiteX9" fmla="*/ 1008632 w 2205728"/>
              <a:gd name="connsiteY9" fmla="*/ 1165685 h 1347169"/>
              <a:gd name="connsiteX10" fmla="*/ 146583 w 2205728"/>
              <a:gd name="connsiteY10" fmla="*/ 1165685 h 1347169"/>
              <a:gd name="connsiteX11" fmla="*/ 146583 w 2205728"/>
              <a:gd name="connsiteY11" fmla="*/ 0 h 1347169"/>
              <a:gd name="connsiteX12" fmla="*/ 0 w 2205728"/>
              <a:gd name="connsiteY12" fmla="*/ 6980 h 1347169"/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10470 h 1340189"/>
              <a:gd name="connsiteX12" fmla="*/ 0 w 2205728"/>
              <a:gd name="connsiteY12" fmla="*/ 0 h 1340189"/>
              <a:gd name="connsiteX0" fmla="*/ 0 w 2205728"/>
              <a:gd name="connsiteY0" fmla="*/ 3490 h 1343679"/>
              <a:gd name="connsiteX1" fmla="*/ 0 w 2205728"/>
              <a:gd name="connsiteY1" fmla="*/ 1343679 h 1343679"/>
              <a:gd name="connsiteX2" fmla="*/ 2205728 w 2205728"/>
              <a:gd name="connsiteY2" fmla="*/ 1343679 h 1343679"/>
              <a:gd name="connsiteX3" fmla="*/ 2205728 w 2205728"/>
              <a:gd name="connsiteY3" fmla="*/ 628214 h 1343679"/>
              <a:gd name="connsiteX4" fmla="*/ 2024244 w 2205728"/>
              <a:gd name="connsiteY4" fmla="*/ 628214 h 1343679"/>
              <a:gd name="connsiteX5" fmla="*/ 2024244 w 2205728"/>
              <a:gd name="connsiteY5" fmla="*/ 1176156 h 1343679"/>
              <a:gd name="connsiteX6" fmla="*/ 1144745 w 2205728"/>
              <a:gd name="connsiteY6" fmla="*/ 1176156 h 1343679"/>
              <a:gd name="connsiteX7" fmla="*/ 1144745 w 2205728"/>
              <a:gd name="connsiteY7" fmla="*/ 628214 h 1343679"/>
              <a:gd name="connsiteX8" fmla="*/ 1008632 w 2205728"/>
              <a:gd name="connsiteY8" fmla="*/ 628214 h 1343679"/>
              <a:gd name="connsiteX9" fmla="*/ 1008632 w 2205728"/>
              <a:gd name="connsiteY9" fmla="*/ 1162195 h 1343679"/>
              <a:gd name="connsiteX10" fmla="*/ 146583 w 2205728"/>
              <a:gd name="connsiteY10" fmla="*/ 1162195 h 1343679"/>
              <a:gd name="connsiteX11" fmla="*/ 150073 w 2205728"/>
              <a:gd name="connsiteY11" fmla="*/ 0 h 1343679"/>
              <a:gd name="connsiteX12" fmla="*/ 0 w 2205728"/>
              <a:gd name="connsiteY12" fmla="*/ 3490 h 134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5728" h="1343679">
                <a:moveTo>
                  <a:pt x="0" y="3490"/>
                </a:moveTo>
                <a:lnTo>
                  <a:pt x="0" y="1343679"/>
                </a:lnTo>
                <a:lnTo>
                  <a:pt x="2205728" y="1343679"/>
                </a:lnTo>
                <a:lnTo>
                  <a:pt x="2205728" y="628214"/>
                </a:lnTo>
                <a:lnTo>
                  <a:pt x="2024244" y="628214"/>
                </a:lnTo>
                <a:lnTo>
                  <a:pt x="2024244" y="1176156"/>
                </a:lnTo>
                <a:lnTo>
                  <a:pt x="1144745" y="1176156"/>
                </a:lnTo>
                <a:lnTo>
                  <a:pt x="1144745" y="628214"/>
                </a:lnTo>
                <a:lnTo>
                  <a:pt x="1008632" y="628214"/>
                </a:lnTo>
                <a:lnTo>
                  <a:pt x="1008632" y="1162195"/>
                </a:lnTo>
                <a:lnTo>
                  <a:pt x="146583" y="1162195"/>
                </a:lnTo>
                <a:cubicBezTo>
                  <a:pt x="147746" y="774797"/>
                  <a:pt x="148910" y="387398"/>
                  <a:pt x="150073" y="0"/>
                </a:cubicBezTo>
                <a:lnTo>
                  <a:pt x="0" y="349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04F520-0C6E-48B7-9B58-EB32B910BF57}"/>
              </a:ext>
            </a:extLst>
          </p:cNvPr>
          <p:cNvCxnSpPr>
            <a:cxnSpLocks/>
          </p:cNvCxnSpPr>
          <p:nvPr/>
        </p:nvCxnSpPr>
        <p:spPr>
          <a:xfrm>
            <a:off x="4516433" y="399331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5BE3B5-B0BD-4E5D-9752-D9DE10CBF0B1}"/>
              </a:ext>
            </a:extLst>
          </p:cNvPr>
          <p:cNvSpPr txBox="1"/>
          <p:nvPr/>
        </p:nvSpPr>
        <p:spPr>
          <a:xfrm>
            <a:off x="3825399" y="414364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434F98-F828-4A0C-9FC2-B789EBACC194}"/>
              </a:ext>
            </a:extLst>
          </p:cNvPr>
          <p:cNvSpPr/>
          <p:nvPr/>
        </p:nvSpPr>
        <p:spPr>
          <a:xfrm>
            <a:off x="6915150" y="2263775"/>
            <a:ext cx="2574925" cy="447675"/>
          </a:xfrm>
          <a:custGeom>
            <a:avLst/>
            <a:gdLst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4625 w 2574925"/>
              <a:gd name="connsiteY11" fmla="*/ 438150 h 447675"/>
              <a:gd name="connsiteX12" fmla="*/ 0 w 2574925"/>
              <a:gd name="connsiteY12" fmla="*/ 447675 h 447675"/>
              <a:gd name="connsiteX0" fmla="*/ 0 w 2574925"/>
              <a:gd name="connsiteY0" fmla="*/ 447675 h 457200"/>
              <a:gd name="connsiteX1" fmla="*/ 0 w 2574925"/>
              <a:gd name="connsiteY1" fmla="*/ 0 h 457200"/>
              <a:gd name="connsiteX2" fmla="*/ 2574925 w 2574925"/>
              <a:gd name="connsiteY2" fmla="*/ 0 h 457200"/>
              <a:gd name="connsiteX3" fmla="*/ 2574925 w 2574925"/>
              <a:gd name="connsiteY3" fmla="*/ 365125 h 457200"/>
              <a:gd name="connsiteX4" fmla="*/ 2368550 w 2574925"/>
              <a:gd name="connsiteY4" fmla="*/ 365125 h 457200"/>
              <a:gd name="connsiteX5" fmla="*/ 2368550 w 2574925"/>
              <a:gd name="connsiteY5" fmla="*/ 149225 h 457200"/>
              <a:gd name="connsiteX6" fmla="*/ 1365250 w 2574925"/>
              <a:gd name="connsiteY6" fmla="*/ 149225 h 457200"/>
              <a:gd name="connsiteX7" fmla="*/ 1365250 w 2574925"/>
              <a:gd name="connsiteY7" fmla="*/ 368300 h 457200"/>
              <a:gd name="connsiteX8" fmla="*/ 1165225 w 2574925"/>
              <a:gd name="connsiteY8" fmla="*/ 368300 h 457200"/>
              <a:gd name="connsiteX9" fmla="*/ 1165225 w 2574925"/>
              <a:gd name="connsiteY9" fmla="*/ 152400 h 457200"/>
              <a:gd name="connsiteX10" fmla="*/ 174625 w 2574925"/>
              <a:gd name="connsiteY10" fmla="*/ 152400 h 457200"/>
              <a:gd name="connsiteX11" fmla="*/ 177800 w 2574925"/>
              <a:gd name="connsiteY11" fmla="*/ 457200 h 457200"/>
              <a:gd name="connsiteX12" fmla="*/ 0 w 2574925"/>
              <a:gd name="connsiteY12" fmla="*/ 447675 h 457200"/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7800 w 2574925"/>
              <a:gd name="connsiteY11" fmla="*/ 447675 h 447675"/>
              <a:gd name="connsiteX12" fmla="*/ 0 w 2574925"/>
              <a:gd name="connsiteY1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4925" h="447675">
                <a:moveTo>
                  <a:pt x="0" y="447675"/>
                </a:moveTo>
                <a:lnTo>
                  <a:pt x="0" y="0"/>
                </a:lnTo>
                <a:lnTo>
                  <a:pt x="2574925" y="0"/>
                </a:lnTo>
                <a:lnTo>
                  <a:pt x="2574925" y="365125"/>
                </a:lnTo>
                <a:lnTo>
                  <a:pt x="2368550" y="365125"/>
                </a:lnTo>
                <a:lnTo>
                  <a:pt x="2368550" y="149225"/>
                </a:lnTo>
                <a:lnTo>
                  <a:pt x="1365250" y="149225"/>
                </a:lnTo>
                <a:lnTo>
                  <a:pt x="1365250" y="368300"/>
                </a:lnTo>
                <a:lnTo>
                  <a:pt x="1165225" y="368300"/>
                </a:lnTo>
                <a:lnTo>
                  <a:pt x="1165225" y="152400"/>
                </a:lnTo>
                <a:lnTo>
                  <a:pt x="174625" y="152400"/>
                </a:lnTo>
                <a:cubicBezTo>
                  <a:pt x="175683" y="254000"/>
                  <a:pt x="176742" y="346075"/>
                  <a:pt x="177800" y="447675"/>
                </a:cubicBezTo>
                <a:lnTo>
                  <a:pt x="0" y="44767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8D66FC-49ED-43E0-B48E-A4D6F19B9776}"/>
              </a:ext>
            </a:extLst>
          </p:cNvPr>
          <p:cNvSpPr/>
          <p:nvPr/>
        </p:nvSpPr>
        <p:spPr>
          <a:xfrm>
            <a:off x="6912723" y="3417526"/>
            <a:ext cx="2570205" cy="416599"/>
          </a:xfrm>
          <a:custGeom>
            <a:avLst/>
            <a:gdLst>
              <a:gd name="connsiteX0" fmla="*/ 3530 w 2570205"/>
              <a:gd name="connsiteY0" fmla="*/ 17652 h 416599"/>
              <a:gd name="connsiteX1" fmla="*/ 183586 w 2570205"/>
              <a:gd name="connsiteY1" fmla="*/ 17652 h 416599"/>
              <a:gd name="connsiteX2" fmla="*/ 183586 w 2570205"/>
              <a:gd name="connsiteY2" fmla="*/ 208299 h 416599"/>
              <a:gd name="connsiteX3" fmla="*/ 1200370 w 2570205"/>
              <a:gd name="connsiteY3" fmla="*/ 208299 h 416599"/>
              <a:gd name="connsiteX4" fmla="*/ 1200370 w 2570205"/>
              <a:gd name="connsiteY4" fmla="*/ 0 h 416599"/>
              <a:gd name="connsiteX5" fmla="*/ 1373365 w 2570205"/>
              <a:gd name="connsiteY5" fmla="*/ 0 h 416599"/>
              <a:gd name="connsiteX6" fmla="*/ 1373365 w 2570205"/>
              <a:gd name="connsiteY6" fmla="*/ 211830 h 416599"/>
              <a:gd name="connsiteX7" fmla="*/ 2368967 w 2570205"/>
              <a:gd name="connsiteY7" fmla="*/ 211830 h 416599"/>
              <a:gd name="connsiteX8" fmla="*/ 2368967 w 2570205"/>
              <a:gd name="connsiteY8" fmla="*/ 10591 h 416599"/>
              <a:gd name="connsiteX9" fmla="*/ 2570205 w 2570205"/>
              <a:gd name="connsiteY9" fmla="*/ 10591 h 416599"/>
              <a:gd name="connsiteX10" fmla="*/ 2570205 w 2570205"/>
              <a:gd name="connsiteY10" fmla="*/ 416599 h 416599"/>
              <a:gd name="connsiteX11" fmla="*/ 0 w 2570205"/>
              <a:gd name="connsiteY11" fmla="*/ 416599 h 416599"/>
              <a:gd name="connsiteX12" fmla="*/ 3530 w 2570205"/>
              <a:gd name="connsiteY12" fmla="*/ 17652 h 4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205" h="416599">
                <a:moveTo>
                  <a:pt x="3530" y="17652"/>
                </a:moveTo>
                <a:lnTo>
                  <a:pt x="183586" y="17652"/>
                </a:lnTo>
                <a:lnTo>
                  <a:pt x="183586" y="208299"/>
                </a:lnTo>
                <a:lnTo>
                  <a:pt x="1200370" y="208299"/>
                </a:lnTo>
                <a:lnTo>
                  <a:pt x="1200370" y="0"/>
                </a:lnTo>
                <a:lnTo>
                  <a:pt x="1373365" y="0"/>
                </a:lnTo>
                <a:lnTo>
                  <a:pt x="1373365" y="211830"/>
                </a:lnTo>
                <a:lnTo>
                  <a:pt x="2368967" y="211830"/>
                </a:lnTo>
                <a:lnTo>
                  <a:pt x="2368967" y="10591"/>
                </a:lnTo>
                <a:lnTo>
                  <a:pt x="2570205" y="10591"/>
                </a:lnTo>
                <a:lnTo>
                  <a:pt x="2570205" y="416599"/>
                </a:lnTo>
                <a:lnTo>
                  <a:pt x="0" y="416599"/>
                </a:lnTo>
                <a:cubicBezTo>
                  <a:pt x="1177" y="283617"/>
                  <a:pt x="2353" y="150634"/>
                  <a:pt x="3530" y="17652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97F35B-41B4-4DB3-9E8D-66712EE9FB6D}"/>
              </a:ext>
            </a:extLst>
          </p:cNvPr>
          <p:cNvCxnSpPr>
            <a:cxnSpLocks/>
          </p:cNvCxnSpPr>
          <p:nvPr/>
        </p:nvCxnSpPr>
        <p:spPr>
          <a:xfrm>
            <a:off x="9153672" y="387725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1CC037A-0D1D-41B9-8C7D-20BB90A928C1}"/>
              </a:ext>
            </a:extLst>
          </p:cNvPr>
          <p:cNvSpPr txBox="1"/>
          <p:nvPr/>
        </p:nvSpPr>
        <p:spPr>
          <a:xfrm>
            <a:off x="8462638" y="402758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6AAEE6-6000-4395-9ED7-B7F428DAB557}"/>
              </a:ext>
            </a:extLst>
          </p:cNvPr>
          <p:cNvCxnSpPr>
            <a:cxnSpLocks/>
          </p:cNvCxnSpPr>
          <p:nvPr/>
        </p:nvCxnSpPr>
        <p:spPr>
          <a:xfrm flipH="1">
            <a:off x="9255823" y="2085880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02A53A4-D487-4A50-BF63-425BE994C7E4}"/>
              </a:ext>
            </a:extLst>
          </p:cNvPr>
          <p:cNvSpPr txBox="1"/>
          <p:nvPr/>
        </p:nvSpPr>
        <p:spPr>
          <a:xfrm>
            <a:off x="8553450" y="1604666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2C8353-A51D-43A7-9CCF-CA287F933598}"/>
              </a:ext>
            </a:extLst>
          </p:cNvPr>
          <p:cNvSpPr txBox="1"/>
          <p:nvPr/>
        </p:nvSpPr>
        <p:spPr>
          <a:xfrm>
            <a:off x="1200149" y="791244"/>
            <a:ext cx="874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3: Solve for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200" dirty="0">
                <a:latin typeface="Bebas Neue" panose="020B0606020202050201" pitchFamily="34" charset="0"/>
              </a:rPr>
              <a:t>and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Bebas Neue" panose="020B0606020202050201" pitchFamily="34" charset="0"/>
              </a:rPr>
              <a:t> 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Bebas Neue" panose="020B0606020202050201" pitchFamily="34" charset="0"/>
              </a:rPr>
              <a:t> 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67EC4C-1C0C-40AD-B3C3-B53FF8FD3185}"/>
                  </a:ext>
                </a:extLst>
              </p:cNvPr>
              <p:cNvSpPr txBox="1"/>
              <p:nvPr/>
            </p:nvSpPr>
            <p:spPr>
              <a:xfrm>
                <a:off x="7846571" y="4994720"/>
                <a:ext cx="2033505" cy="43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100</m:t>
                          </m:r>
                          <m:r>
                            <a:rPr lang="el-G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⇒90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67EC4C-1C0C-40AD-B3C3-B53FF8FD3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71" y="4994720"/>
                <a:ext cx="2033505" cy="439929"/>
              </a:xfrm>
              <a:prstGeom prst="rect">
                <a:avLst/>
              </a:prstGeom>
              <a:blipFill>
                <a:blip r:embed="rId4"/>
                <a:stretch>
                  <a:fillRect l="-1198" r="-898" b="-68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9811BC-DDE3-49C4-B5EF-AF8C19EAFB25}"/>
                  </a:ext>
                </a:extLst>
              </p:cNvPr>
              <p:cNvSpPr txBox="1"/>
              <p:nvPr/>
            </p:nvSpPr>
            <p:spPr>
              <a:xfrm>
                <a:off x="7926182" y="5496749"/>
                <a:ext cx="1430200" cy="404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</m:t>
                      </m:r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9811BC-DDE3-49C4-B5EF-AF8C19EAF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182" y="5496749"/>
                <a:ext cx="1430200" cy="404726"/>
              </a:xfrm>
              <a:prstGeom prst="rect">
                <a:avLst/>
              </a:prstGeom>
              <a:blipFill>
                <a:blip r:embed="rId5"/>
                <a:stretch>
                  <a:fillRect l="-2128" t="-1515" r="-1277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64FE2C5-8DB1-443B-98B7-FC493A745F12}"/>
                  </a:ext>
                </a:extLst>
              </p:cNvPr>
              <p:cNvSpPr txBox="1"/>
              <p:nvPr/>
            </p:nvSpPr>
            <p:spPr>
              <a:xfrm>
                <a:off x="1326341" y="5539236"/>
                <a:ext cx="200138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18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64FE2C5-8DB1-443B-98B7-FC493A745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341" y="5539236"/>
                <a:ext cx="2001382" cy="215444"/>
              </a:xfrm>
              <a:prstGeom prst="rect">
                <a:avLst/>
              </a:prstGeom>
              <a:blipFill>
                <a:blip r:embed="rId6"/>
                <a:stretch>
                  <a:fillRect l="-1220" r="-915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78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419ADA-2C7D-45B6-8064-7D0B5DB381A8}"/>
              </a:ext>
            </a:extLst>
          </p:cNvPr>
          <p:cNvCxnSpPr>
            <a:cxnSpLocks/>
          </p:cNvCxnSpPr>
          <p:nvPr/>
        </p:nvCxnSpPr>
        <p:spPr>
          <a:xfrm>
            <a:off x="4492871" y="-184150"/>
            <a:ext cx="787400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4A2A2D-95A6-4F97-8838-7959E626B339}"/>
              </a:ext>
            </a:extLst>
          </p:cNvPr>
          <p:cNvSpPr txBox="1"/>
          <p:nvPr/>
        </p:nvSpPr>
        <p:spPr>
          <a:xfrm>
            <a:off x="2445488" y="689223"/>
            <a:ext cx="716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bas Neue" panose="020B0606020202050201" pitchFamily="34" charset="0"/>
              </a:rPr>
              <a:t>Resistors in Parallel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B66C6-CA7C-40CF-9E74-BEBF4F98A290}"/>
              </a:ext>
            </a:extLst>
          </p:cNvPr>
          <p:cNvSpPr txBox="1"/>
          <p:nvPr/>
        </p:nvSpPr>
        <p:spPr>
          <a:xfrm>
            <a:off x="2408275" y="1133034"/>
            <a:ext cx="7203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Components are in parallel if their head’s share a node and their tail’s share a node.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53C0E3D-D7F8-4BF7-948E-433BC46175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9805" y="30001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1D6A5-AEDD-479F-8051-64D4EAB15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66" y="1601317"/>
            <a:ext cx="2688186" cy="170895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440B334-FD65-49D4-A92B-4E6B66B2B222}"/>
              </a:ext>
            </a:extLst>
          </p:cNvPr>
          <p:cNvGrpSpPr/>
          <p:nvPr/>
        </p:nvGrpSpPr>
        <p:grpSpPr>
          <a:xfrm>
            <a:off x="5879805" y="1803692"/>
            <a:ext cx="2851149" cy="1263801"/>
            <a:chOff x="4986046" y="1319624"/>
            <a:chExt cx="3308350" cy="1039690"/>
          </a:xfrm>
        </p:grpSpPr>
        <p:sp>
          <p:nvSpPr>
            <p:cNvPr id="27" name="object 2">
              <a:extLst>
                <a:ext uri="{FF2B5EF4-FFF2-40B4-BE49-F238E27FC236}">
                  <a16:creationId xmlns:a16="http://schemas.microsoft.com/office/drawing/2014/main" id="{3D012E6E-D32F-4731-AF39-1D8FBE48CB53}"/>
                </a:ext>
              </a:extLst>
            </p:cNvPr>
            <p:cNvSpPr/>
            <p:nvPr/>
          </p:nvSpPr>
          <p:spPr>
            <a:xfrm>
              <a:off x="5453684" y="1319624"/>
              <a:ext cx="372332" cy="1039690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">
              <a:extLst>
                <a:ext uri="{FF2B5EF4-FFF2-40B4-BE49-F238E27FC236}">
                  <a16:creationId xmlns:a16="http://schemas.microsoft.com/office/drawing/2014/main" id="{44D41A62-7998-4057-8435-1F3E9FC89BF5}"/>
                </a:ext>
              </a:extLst>
            </p:cNvPr>
            <p:cNvSpPr/>
            <p:nvPr/>
          </p:nvSpPr>
          <p:spPr>
            <a:xfrm>
              <a:off x="6493374" y="1319624"/>
              <a:ext cx="372332" cy="1039690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">
              <a:extLst>
                <a:ext uri="{FF2B5EF4-FFF2-40B4-BE49-F238E27FC236}">
                  <a16:creationId xmlns:a16="http://schemas.microsoft.com/office/drawing/2014/main" id="{CEF9DFE2-CC4E-4F26-8519-78EA24D56B4C}"/>
                </a:ext>
              </a:extLst>
            </p:cNvPr>
            <p:cNvSpPr/>
            <p:nvPr/>
          </p:nvSpPr>
          <p:spPr>
            <a:xfrm>
              <a:off x="7533064" y="1319624"/>
              <a:ext cx="372332" cy="1039690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E5FB31-E560-48FD-9C52-9220DE26AD14}"/>
                </a:ext>
              </a:extLst>
            </p:cNvPr>
            <p:cNvCxnSpPr>
              <a:cxnSpLocks/>
            </p:cNvCxnSpPr>
            <p:nvPr/>
          </p:nvCxnSpPr>
          <p:spPr>
            <a:xfrm>
              <a:off x="4986046" y="1319624"/>
              <a:ext cx="3308350" cy="0"/>
            </a:xfrm>
            <a:prstGeom prst="line">
              <a:avLst/>
            </a:prstGeom>
            <a:ln w="40547">
              <a:solidFill>
                <a:srgbClr val="000000"/>
              </a:solidFill>
            </a:ln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9645F3-CF1B-497C-A3D8-CB1BBE228DF4}"/>
                </a:ext>
              </a:extLst>
            </p:cNvPr>
            <p:cNvCxnSpPr>
              <a:cxnSpLocks/>
            </p:cNvCxnSpPr>
            <p:nvPr/>
          </p:nvCxnSpPr>
          <p:spPr>
            <a:xfrm>
              <a:off x="4986046" y="2359314"/>
              <a:ext cx="3308350" cy="0"/>
            </a:xfrm>
            <a:prstGeom prst="line">
              <a:avLst/>
            </a:prstGeom>
            <a:ln w="40547">
              <a:solidFill>
                <a:srgbClr val="000000"/>
              </a:solidFill>
            </a:ln>
          </p:spPr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AB7CF3E-6BC3-4AD6-BA91-4B764B211649}"/>
              </a:ext>
            </a:extLst>
          </p:cNvPr>
          <p:cNvSpPr txBox="1"/>
          <p:nvPr/>
        </p:nvSpPr>
        <p:spPr>
          <a:xfrm>
            <a:off x="6523262" y="2205704"/>
            <a:ext cx="55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F80C1-D9D9-466B-ABA4-377080FEC7A7}"/>
              </a:ext>
            </a:extLst>
          </p:cNvPr>
          <p:cNvSpPr txBox="1"/>
          <p:nvPr/>
        </p:nvSpPr>
        <p:spPr>
          <a:xfrm>
            <a:off x="7501162" y="2205704"/>
            <a:ext cx="6497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02B097-DBFF-40B8-95B9-711251775618}"/>
              </a:ext>
            </a:extLst>
          </p:cNvPr>
          <p:cNvSpPr txBox="1"/>
          <p:nvPr/>
        </p:nvSpPr>
        <p:spPr>
          <a:xfrm>
            <a:off x="8431192" y="2205704"/>
            <a:ext cx="55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23165-13FC-456B-B02E-1F459889E37F}"/>
              </a:ext>
            </a:extLst>
          </p:cNvPr>
          <p:cNvSpPr/>
          <p:nvPr/>
        </p:nvSpPr>
        <p:spPr>
          <a:xfrm>
            <a:off x="5804449" y="1720048"/>
            <a:ext cx="3015258" cy="186546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4E48D-8B67-431D-9356-6BDAB467F017}"/>
              </a:ext>
            </a:extLst>
          </p:cNvPr>
          <p:cNvSpPr txBox="1"/>
          <p:nvPr/>
        </p:nvSpPr>
        <p:spPr>
          <a:xfrm>
            <a:off x="8827718" y="1635991"/>
            <a:ext cx="121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Segoe Condensed" panose="020B0606040200020203" pitchFamily="34" charset="0"/>
              </a:rPr>
              <a:t>Node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A66B42-43A0-4946-B9B5-FCDC0926307A}"/>
              </a:ext>
            </a:extLst>
          </p:cNvPr>
          <p:cNvSpPr/>
          <p:nvPr/>
        </p:nvSpPr>
        <p:spPr>
          <a:xfrm>
            <a:off x="5814981" y="2958203"/>
            <a:ext cx="3015258" cy="186546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9B4BFD-0215-40AC-BF5F-3BDBDCC38078}"/>
              </a:ext>
            </a:extLst>
          </p:cNvPr>
          <p:cNvSpPr txBox="1"/>
          <p:nvPr/>
        </p:nvSpPr>
        <p:spPr>
          <a:xfrm>
            <a:off x="8838250" y="2874146"/>
            <a:ext cx="121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Node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04DD1B-D007-43AA-8CB3-AF956167A74B}"/>
              </a:ext>
            </a:extLst>
          </p:cNvPr>
          <p:cNvSpPr/>
          <p:nvPr/>
        </p:nvSpPr>
        <p:spPr>
          <a:xfrm>
            <a:off x="3503527" y="1668381"/>
            <a:ext cx="173736" cy="17614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97EE46-C6F6-41B4-AAC1-E0661A7A304F}"/>
              </a:ext>
            </a:extLst>
          </p:cNvPr>
          <p:cNvSpPr txBox="1"/>
          <p:nvPr/>
        </p:nvSpPr>
        <p:spPr>
          <a:xfrm>
            <a:off x="3641245" y="1487992"/>
            <a:ext cx="121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Segoe Condensed" panose="020B0606040200020203" pitchFamily="34" charset="0"/>
              </a:rPr>
              <a:t>Node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16ADFC-9B89-4BBD-98B4-74597EA82C9E}"/>
              </a:ext>
            </a:extLst>
          </p:cNvPr>
          <p:cNvSpPr/>
          <p:nvPr/>
        </p:nvSpPr>
        <p:spPr>
          <a:xfrm>
            <a:off x="3503527" y="3064482"/>
            <a:ext cx="173736" cy="17614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E7107-7CA4-4630-9509-2E43B18715F3}"/>
              </a:ext>
            </a:extLst>
          </p:cNvPr>
          <p:cNvSpPr txBox="1"/>
          <p:nvPr/>
        </p:nvSpPr>
        <p:spPr>
          <a:xfrm>
            <a:off x="3639398" y="3083374"/>
            <a:ext cx="121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Node 2</a:t>
            </a:r>
          </a:p>
        </p:txBody>
      </p:sp>
    </p:spTree>
    <p:extLst>
      <p:ext uri="{BB962C8B-B14F-4D97-AF65-F5344CB8AC3E}">
        <p14:creationId xmlns:p14="http://schemas.microsoft.com/office/powerpoint/2010/main" val="236439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9326070-4690-411F-86DF-D3C31C45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663" y="1476333"/>
            <a:ext cx="6158598" cy="3680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F53367-9FB0-4036-ACA6-A11E1CA6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593" y="1474460"/>
            <a:ext cx="6161733" cy="36820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1F5EDA-1A33-4320-AEBB-DF193FE34BE3}"/>
              </a:ext>
            </a:extLst>
          </p:cNvPr>
          <p:cNvSpPr txBox="1"/>
          <p:nvPr/>
        </p:nvSpPr>
        <p:spPr>
          <a:xfrm>
            <a:off x="1346199" y="578691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Resistors in series vs. Parallel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4FF537-CBFD-45DC-8D81-18BE4AF42FD0}"/>
              </a:ext>
            </a:extLst>
          </p:cNvPr>
          <p:cNvSpPr/>
          <p:nvPr/>
        </p:nvSpPr>
        <p:spPr>
          <a:xfrm>
            <a:off x="2714266" y="2442258"/>
            <a:ext cx="1608881" cy="1464198"/>
          </a:xfrm>
          <a:custGeom>
            <a:avLst/>
            <a:gdLst>
              <a:gd name="connsiteX0" fmla="*/ 277793 w 1608881"/>
              <a:gd name="connsiteY0" fmla="*/ 0 h 1464198"/>
              <a:gd name="connsiteX1" fmla="*/ 1608881 w 1608881"/>
              <a:gd name="connsiteY1" fmla="*/ 0 h 1464198"/>
              <a:gd name="connsiteX2" fmla="*/ 1608881 w 1608881"/>
              <a:gd name="connsiteY2" fmla="*/ 1458410 h 1464198"/>
              <a:gd name="connsiteX3" fmla="*/ 1394749 w 1608881"/>
              <a:gd name="connsiteY3" fmla="*/ 1464198 h 1464198"/>
              <a:gd name="connsiteX4" fmla="*/ 0 w 1608881"/>
              <a:gd name="connsiteY4" fmla="*/ 1464198 h 1464198"/>
              <a:gd name="connsiteX5" fmla="*/ 0 w 1608881"/>
              <a:gd name="connsiteY5" fmla="*/ 1140107 h 146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881" h="1464198">
                <a:moveTo>
                  <a:pt x="277793" y="0"/>
                </a:moveTo>
                <a:lnTo>
                  <a:pt x="1608881" y="0"/>
                </a:lnTo>
                <a:lnTo>
                  <a:pt x="1608881" y="1458410"/>
                </a:lnTo>
                <a:cubicBezTo>
                  <a:pt x="1406327" y="1464368"/>
                  <a:pt x="1477730" y="1464198"/>
                  <a:pt x="1394749" y="1464198"/>
                </a:cubicBezTo>
                <a:lnTo>
                  <a:pt x="0" y="1464198"/>
                </a:lnTo>
                <a:lnTo>
                  <a:pt x="0" y="1140107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08C9E53-555A-425C-8EBA-7660AB661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12685" y="-201026"/>
            <a:ext cx="4183756" cy="51565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0DA04A-D7F9-4811-B489-F9CBDF0F1126}"/>
              </a:ext>
            </a:extLst>
          </p:cNvPr>
          <p:cNvSpPr txBox="1"/>
          <p:nvPr/>
        </p:nvSpPr>
        <p:spPr>
          <a:xfrm>
            <a:off x="3069755" y="2418112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4.5mA </a:t>
            </a:r>
            <a:endParaRPr lang="en-US" sz="1400" b="1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0C0EE170-9E86-41F2-8E45-9E14EA1B9CEE}"/>
              </a:ext>
            </a:extLst>
          </p:cNvPr>
          <p:cNvSpPr/>
          <p:nvPr/>
        </p:nvSpPr>
        <p:spPr>
          <a:xfrm>
            <a:off x="5145026" y="2740482"/>
            <a:ext cx="205086" cy="1056014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B7F526-0064-4529-AF73-ADF0CEEF4C78}"/>
                  </a:ext>
                </a:extLst>
              </p:cNvPr>
              <p:cNvSpPr txBox="1"/>
              <p:nvPr/>
            </p:nvSpPr>
            <p:spPr>
              <a:xfrm>
                <a:off x="12564330" y="5906010"/>
                <a:ext cx="1838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B7F526-0064-4529-AF73-ADF0CEEF4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330" y="5906010"/>
                <a:ext cx="1838387" cy="276999"/>
              </a:xfrm>
              <a:prstGeom prst="rect">
                <a:avLst/>
              </a:prstGeom>
              <a:blipFill>
                <a:blip r:embed="rId5"/>
                <a:stretch>
                  <a:fillRect l="-2318" r="-6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D3D3F1-A7BB-4FA0-8CD3-9D1EEF271A6F}"/>
                  </a:ext>
                </a:extLst>
              </p:cNvPr>
              <p:cNvSpPr txBox="1"/>
              <p:nvPr/>
            </p:nvSpPr>
            <p:spPr>
              <a:xfrm>
                <a:off x="12564330" y="6287681"/>
                <a:ext cx="1375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D3D3F1-A7BB-4FA0-8CD3-9D1EEF271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330" y="6287681"/>
                <a:ext cx="1375698" cy="276999"/>
              </a:xfrm>
              <a:prstGeom prst="rect">
                <a:avLst/>
              </a:prstGeom>
              <a:blipFill>
                <a:blip r:embed="rId6"/>
                <a:stretch>
                  <a:fillRect l="-3540" r="-39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56262EB-1E81-412D-A07D-A0725C217875}"/>
              </a:ext>
            </a:extLst>
          </p:cNvPr>
          <p:cNvSpPr txBox="1"/>
          <p:nvPr/>
        </p:nvSpPr>
        <p:spPr>
          <a:xfrm>
            <a:off x="5300584" y="3120323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2kΩ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BA440A-4F14-494F-9CA9-433EDEA27DDB}"/>
              </a:ext>
            </a:extLst>
          </p:cNvPr>
          <p:cNvCxnSpPr>
            <a:cxnSpLocks/>
          </p:cNvCxnSpPr>
          <p:nvPr/>
        </p:nvCxnSpPr>
        <p:spPr>
          <a:xfrm>
            <a:off x="6184457" y="1722273"/>
            <a:ext cx="0" cy="2883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882E64-3529-4FD2-9BFA-5BCC8E7AF0AF}"/>
              </a:ext>
            </a:extLst>
          </p:cNvPr>
          <p:cNvSpPr txBox="1"/>
          <p:nvPr/>
        </p:nvSpPr>
        <p:spPr>
          <a:xfrm>
            <a:off x="12500673" y="5496145"/>
            <a:ext cx="254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We sum resistors in series: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68CA48-DC0A-46FF-AB13-31638B5CBA71}"/>
                  </a:ext>
                </a:extLst>
              </p:cNvPr>
              <p:cNvSpPr txBox="1"/>
              <p:nvPr/>
            </p:nvSpPr>
            <p:spPr>
              <a:xfrm>
                <a:off x="12564330" y="6729406"/>
                <a:ext cx="1883657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⇒4.5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𝑚𝑎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68CA48-DC0A-46FF-AB13-31638B5CB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330" y="6729406"/>
                <a:ext cx="1883657" cy="548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">
            <a:extLst>
              <a:ext uri="{FF2B5EF4-FFF2-40B4-BE49-F238E27FC236}">
                <a16:creationId xmlns:a16="http://schemas.microsoft.com/office/drawing/2014/main" id="{3A1D11AA-13A3-4337-9CE5-AEB0466D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5" t="9414" r="9370" b="8978"/>
          <a:stretch/>
        </p:blipFill>
        <p:spPr bwMode="auto">
          <a:xfrm>
            <a:off x="12344400" y="-1707098"/>
            <a:ext cx="3971499" cy="266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BD9DC54E-3735-4928-9790-BBACD14E3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736" y="18327"/>
            <a:ext cx="71723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EDECEE-E133-4C71-99F6-F441617EB695}"/>
              </a:ext>
            </a:extLst>
          </p:cNvPr>
          <p:cNvSpPr txBox="1"/>
          <p:nvPr/>
        </p:nvSpPr>
        <p:spPr>
          <a:xfrm>
            <a:off x="681097" y="5100366"/>
            <a:ext cx="537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Condensed" panose="020B0606040200020203" pitchFamily="34" charset="0"/>
              </a:rPr>
              <a:t>In this circuit, there are </a:t>
            </a:r>
            <a:r>
              <a:rPr lang="en-US" b="1" dirty="0">
                <a:latin typeface="Segoe Condensed" panose="020B0606040200020203" pitchFamily="34" charset="0"/>
              </a:rPr>
              <a:t>no branches </a:t>
            </a:r>
            <a:r>
              <a:rPr lang="en-US" dirty="0">
                <a:latin typeface="Segoe Condensed" panose="020B0606040200020203" pitchFamily="34" charset="0"/>
              </a:rPr>
              <a:t>and thus, we have the same current everywhere (there is no where else for the current to go). But we do get a </a:t>
            </a:r>
            <a:r>
              <a:rPr lang="en-US" b="1" dirty="0">
                <a:latin typeface="Segoe Condensed" panose="020B0606040200020203" pitchFamily="34" charset="0"/>
              </a:rPr>
              <a:t>voltage drop </a:t>
            </a:r>
            <a:r>
              <a:rPr lang="en-US" dirty="0">
                <a:latin typeface="Segoe Condensed" panose="020B0606040200020203" pitchFamily="34" charset="0"/>
              </a:rPr>
              <a:t>across each resistor.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769D50-FD8F-47DC-B44C-983A7CAF5D9C}"/>
              </a:ext>
            </a:extLst>
          </p:cNvPr>
          <p:cNvSpPr txBox="1"/>
          <p:nvPr/>
        </p:nvSpPr>
        <p:spPr>
          <a:xfrm>
            <a:off x="6349724" y="5100366"/>
            <a:ext cx="5525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Condensed" panose="020B0606040200020203" pitchFamily="34" charset="0"/>
              </a:rPr>
              <a:t>In this circuit, we have a </a:t>
            </a:r>
            <a:r>
              <a:rPr lang="en-US" b="1" dirty="0">
                <a:latin typeface="Segoe Condensed" panose="020B0606040200020203" pitchFamily="34" charset="0"/>
              </a:rPr>
              <a:t>branch</a:t>
            </a:r>
            <a:r>
              <a:rPr lang="en-US" dirty="0">
                <a:latin typeface="Segoe Condensed" panose="020B0606040200020203" pitchFamily="34" charset="0"/>
              </a:rPr>
              <a:t> so the current gets divided. Both branches have the same resistance so current is divided evenly. We can calculate the current through </a:t>
            </a:r>
            <a:r>
              <a:rPr lang="en-US" b="1" dirty="0">
                <a:latin typeface="Segoe Condensed" panose="020B0606040200020203" pitchFamily="34" charset="0"/>
              </a:rPr>
              <a:t>each branch </a:t>
            </a:r>
            <a:r>
              <a:rPr lang="en-US" dirty="0">
                <a:latin typeface="Segoe Condensed" panose="020B0606040200020203" pitchFamily="34" charset="0"/>
              </a:rPr>
              <a:t>and </a:t>
            </a:r>
            <a:r>
              <a:rPr lang="en-US" b="1" dirty="0">
                <a:latin typeface="Segoe Condensed" panose="020B0606040200020203" pitchFamily="34" charset="0"/>
              </a:rPr>
              <a:t>sum</a:t>
            </a:r>
            <a:r>
              <a:rPr lang="en-US" dirty="0">
                <a:latin typeface="Segoe Condensed" panose="020B0606040200020203" pitchFamily="34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5E8D31-F123-45D9-8757-9F873CFA4C8A}"/>
              </a:ext>
            </a:extLst>
          </p:cNvPr>
          <p:cNvCxnSpPr/>
          <p:nvPr/>
        </p:nvCxnSpPr>
        <p:spPr>
          <a:xfrm>
            <a:off x="8571053" y="2340267"/>
            <a:ext cx="804440" cy="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731614A-F9FC-4937-8D80-8768E2EF32E2}"/>
              </a:ext>
            </a:extLst>
          </p:cNvPr>
          <p:cNvSpPr/>
          <p:nvPr/>
        </p:nvSpPr>
        <p:spPr>
          <a:xfrm>
            <a:off x="8582628" y="2662177"/>
            <a:ext cx="752353" cy="1151681"/>
          </a:xfrm>
          <a:custGeom>
            <a:avLst/>
            <a:gdLst>
              <a:gd name="connsiteX0" fmla="*/ 804440 w 804440"/>
              <a:gd name="connsiteY0" fmla="*/ 1151681 h 1151681"/>
              <a:gd name="connsiteX1" fmla="*/ 0 w 804440"/>
              <a:gd name="connsiteY1" fmla="*/ 1151681 h 1151681"/>
              <a:gd name="connsiteX2" fmla="*/ 0 w 804440"/>
              <a:gd name="connsiteY2" fmla="*/ 0 h 11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440" h="1151681">
                <a:moveTo>
                  <a:pt x="804440" y="1151681"/>
                </a:moveTo>
                <a:lnTo>
                  <a:pt x="0" y="1151681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1E26CB-5041-4E98-BB56-158ECF0A3771}"/>
              </a:ext>
            </a:extLst>
          </p:cNvPr>
          <p:cNvCxnSpPr>
            <a:cxnSpLocks/>
          </p:cNvCxnSpPr>
          <p:nvPr/>
        </p:nvCxnSpPr>
        <p:spPr>
          <a:xfrm>
            <a:off x="9375493" y="2699672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FCCFA8-60FE-4BC4-B9E2-6AD4AEC29B63}"/>
              </a:ext>
            </a:extLst>
          </p:cNvPr>
          <p:cNvSpPr txBox="1"/>
          <p:nvPr/>
        </p:nvSpPr>
        <p:spPr>
          <a:xfrm>
            <a:off x="8226274" y="2340267"/>
            <a:ext cx="1465060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C735A7-F94E-4855-9015-9CA1D7B57D61}"/>
              </a:ext>
            </a:extLst>
          </p:cNvPr>
          <p:cNvSpPr txBox="1"/>
          <p:nvPr/>
        </p:nvSpPr>
        <p:spPr>
          <a:xfrm>
            <a:off x="8199927" y="3469289"/>
            <a:ext cx="1465060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E9F07F-5DC9-4D1C-BDDD-5115D432151C}"/>
              </a:ext>
            </a:extLst>
          </p:cNvPr>
          <p:cNvSpPr txBox="1"/>
          <p:nvPr/>
        </p:nvSpPr>
        <p:spPr>
          <a:xfrm>
            <a:off x="8500393" y="2897220"/>
            <a:ext cx="1465060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33DB98-5A12-4B52-804E-68C3884379BE}"/>
              </a:ext>
            </a:extLst>
          </p:cNvPr>
          <p:cNvSpPr txBox="1"/>
          <p:nvPr/>
        </p:nvSpPr>
        <p:spPr>
          <a:xfrm>
            <a:off x="10004324" y="2865079"/>
            <a:ext cx="783279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b="1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722AEC0-9A34-4E0A-BC76-33AD94A8DC48}"/>
              </a:ext>
            </a:extLst>
          </p:cNvPr>
          <p:cNvSpPr/>
          <p:nvPr/>
        </p:nvSpPr>
        <p:spPr>
          <a:xfrm>
            <a:off x="9661681" y="2228995"/>
            <a:ext cx="897038" cy="1579944"/>
          </a:xfrm>
          <a:custGeom>
            <a:avLst/>
            <a:gdLst>
              <a:gd name="connsiteX0" fmla="*/ 0 w 897038"/>
              <a:gd name="connsiteY0" fmla="*/ 0 h 1579944"/>
              <a:gd name="connsiteX1" fmla="*/ 897038 w 897038"/>
              <a:gd name="connsiteY1" fmla="*/ 0 h 1579944"/>
              <a:gd name="connsiteX2" fmla="*/ 897038 w 897038"/>
              <a:gd name="connsiteY2" fmla="*/ 1579944 h 1579944"/>
              <a:gd name="connsiteX3" fmla="*/ 40511 w 897038"/>
              <a:gd name="connsiteY3" fmla="*/ 1579944 h 157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038" h="1579944">
                <a:moveTo>
                  <a:pt x="0" y="0"/>
                </a:moveTo>
                <a:lnTo>
                  <a:pt x="897038" y="0"/>
                </a:lnTo>
                <a:lnTo>
                  <a:pt x="897038" y="1579944"/>
                </a:lnTo>
                <a:lnTo>
                  <a:pt x="40511" y="1579944"/>
                </a:ln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59CCEA-1AC7-4110-BB65-7BBD087617BE}"/>
                  </a:ext>
                </a:extLst>
              </p:cNvPr>
              <p:cNvSpPr txBox="1"/>
              <p:nvPr/>
            </p:nvSpPr>
            <p:spPr>
              <a:xfrm>
                <a:off x="2472982" y="4538639"/>
                <a:ext cx="1468671" cy="404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4.5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𝑚𝑎</m:t>
                      </m:r>
                    </m:oMath>
                  </m:oMathPara>
                </a14:m>
                <a:endParaRPr lang="en-US" sz="1400" dirty="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59CCEA-1AC7-4110-BB65-7BBD08761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82" y="4538639"/>
                <a:ext cx="1468671" cy="404726"/>
              </a:xfrm>
              <a:prstGeom prst="rect">
                <a:avLst/>
              </a:prstGeom>
              <a:blipFill>
                <a:blip r:embed="rId10"/>
                <a:stretch>
                  <a:fillRect l="-2075" t="-1515" r="-1245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D9B06DF-7D52-491C-A9B0-2FE12BC31D6D}"/>
                  </a:ext>
                </a:extLst>
              </p:cNvPr>
              <p:cNvSpPr txBox="1"/>
              <p:nvPr/>
            </p:nvSpPr>
            <p:spPr>
              <a:xfrm>
                <a:off x="8350386" y="4077982"/>
                <a:ext cx="1430200" cy="404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D9B06DF-7D52-491C-A9B0-2FE12BC31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86" y="4077982"/>
                <a:ext cx="1430200" cy="404726"/>
              </a:xfrm>
              <a:prstGeom prst="rect">
                <a:avLst/>
              </a:prstGeom>
              <a:blipFill>
                <a:blip r:embed="rId11"/>
                <a:stretch>
                  <a:fillRect l="-2137" r="-1709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45783D7-76EC-47C8-BA29-580D9F37ED61}"/>
                  </a:ext>
                </a:extLst>
              </p:cNvPr>
              <p:cNvSpPr txBox="1"/>
              <p:nvPr/>
            </p:nvSpPr>
            <p:spPr>
              <a:xfrm>
                <a:off x="10010275" y="4077982"/>
                <a:ext cx="1430200" cy="404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</m:t>
                      </m:r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45783D7-76EC-47C8-BA29-580D9F37E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275" y="4077982"/>
                <a:ext cx="1430200" cy="404726"/>
              </a:xfrm>
              <a:prstGeom prst="rect">
                <a:avLst/>
              </a:prstGeom>
              <a:blipFill>
                <a:blip r:embed="rId12"/>
                <a:stretch>
                  <a:fillRect l="-2128" r="-1277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67DD348-3027-4D45-BBE6-2A2544177AE0}"/>
                  </a:ext>
                </a:extLst>
              </p:cNvPr>
              <p:cNvSpPr txBox="1"/>
              <p:nvPr/>
            </p:nvSpPr>
            <p:spPr>
              <a:xfrm>
                <a:off x="2472982" y="4205709"/>
                <a:ext cx="19999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l-GR" sz="14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67DD348-3027-4D45-BBE6-2A2544177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82" y="4205709"/>
                <a:ext cx="1999906" cy="215444"/>
              </a:xfrm>
              <a:prstGeom prst="rect">
                <a:avLst/>
              </a:prstGeom>
              <a:blipFill>
                <a:blip r:embed="rId13"/>
                <a:stretch>
                  <a:fillRect l="-1524" r="-152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B78CB4-3C35-425A-9849-DE49EB833B78}"/>
                  </a:ext>
                </a:extLst>
              </p:cNvPr>
              <p:cNvSpPr txBox="1"/>
              <p:nvPr/>
            </p:nvSpPr>
            <p:spPr>
              <a:xfrm>
                <a:off x="8318244" y="4591250"/>
                <a:ext cx="200138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18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B78CB4-3C35-425A-9849-DE49EB833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244" y="4591250"/>
                <a:ext cx="2001382" cy="215444"/>
              </a:xfrm>
              <a:prstGeom prst="rect">
                <a:avLst/>
              </a:prstGeom>
              <a:blipFill>
                <a:blip r:embed="rId14"/>
                <a:stretch>
                  <a:fillRect l="-1220" r="-915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6604E491-440E-41C4-BFF3-F2034ABC8D8C}"/>
              </a:ext>
            </a:extLst>
          </p:cNvPr>
          <p:cNvSpPr/>
          <p:nvPr/>
        </p:nvSpPr>
        <p:spPr>
          <a:xfrm>
            <a:off x="4404895" y="227399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ECE961B-6727-4B71-9BAB-7621FFA53CBE}"/>
              </a:ext>
            </a:extLst>
          </p:cNvPr>
          <p:cNvSpPr/>
          <p:nvPr/>
        </p:nvSpPr>
        <p:spPr>
          <a:xfrm>
            <a:off x="4404895" y="317825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FDB14C3-9AD4-41C6-9D41-FBC3BC7C4799}"/>
              </a:ext>
            </a:extLst>
          </p:cNvPr>
          <p:cNvSpPr/>
          <p:nvPr/>
        </p:nvSpPr>
        <p:spPr>
          <a:xfrm>
            <a:off x="4404895" y="3960763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58E591-1EBB-4FE6-80CA-A20DB17F668C}"/>
              </a:ext>
            </a:extLst>
          </p:cNvPr>
          <p:cNvSpPr txBox="1"/>
          <p:nvPr/>
        </p:nvSpPr>
        <p:spPr>
          <a:xfrm>
            <a:off x="4506255" y="220928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9F3F74-C6ED-4CB3-967D-94D2C38F2014}"/>
              </a:ext>
            </a:extLst>
          </p:cNvPr>
          <p:cNvSpPr txBox="1"/>
          <p:nvPr/>
        </p:nvSpPr>
        <p:spPr>
          <a:xfrm>
            <a:off x="4506255" y="310721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4.5V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EAE037-2C06-4300-9DFA-1BA135BE5D1D}"/>
              </a:ext>
            </a:extLst>
          </p:cNvPr>
          <p:cNvSpPr txBox="1"/>
          <p:nvPr/>
        </p:nvSpPr>
        <p:spPr>
          <a:xfrm>
            <a:off x="4506255" y="3896229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B2B7B0-EDFA-4F6D-BC73-5A137B8429E7}"/>
              </a:ext>
            </a:extLst>
          </p:cNvPr>
          <p:cNvCxnSpPr/>
          <p:nvPr/>
        </p:nvCxnSpPr>
        <p:spPr>
          <a:xfrm>
            <a:off x="4241726" y="2766302"/>
            <a:ext cx="0" cy="3183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3AA654-C731-4548-8198-92E2A37FB36B}"/>
              </a:ext>
            </a:extLst>
          </p:cNvPr>
          <p:cNvSpPr txBox="1"/>
          <p:nvPr/>
        </p:nvSpPr>
        <p:spPr>
          <a:xfrm>
            <a:off x="2451752" y="2702267"/>
            <a:ext cx="181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rgbClr val="7030A0"/>
                </a:solidFill>
                <a:latin typeface="Segoe Condensed" panose="020B0606040200020203" pitchFamily="34" charset="0"/>
              </a:rPr>
              <a:t>Voltage  drop </a:t>
            </a:r>
            <a:br>
              <a:rPr lang="en-US" sz="900" dirty="0">
                <a:solidFill>
                  <a:srgbClr val="7030A0"/>
                </a:solidFill>
                <a:latin typeface="Segoe Condensed" panose="020B0606040200020203" pitchFamily="34" charset="0"/>
              </a:rPr>
            </a:br>
            <a:r>
              <a:rPr lang="en-US" sz="900" dirty="0">
                <a:solidFill>
                  <a:srgbClr val="7030A0"/>
                </a:solidFill>
                <a:latin typeface="Segoe Condensed" panose="020B0606040200020203" pitchFamily="34" charset="0"/>
              </a:rPr>
              <a:t>over R</a:t>
            </a:r>
            <a:r>
              <a:rPr lang="en-US" sz="900" baseline="-25000" dirty="0">
                <a:solidFill>
                  <a:srgbClr val="7030A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37EFA5-0784-4402-976C-6A580F4FBA51}"/>
              </a:ext>
            </a:extLst>
          </p:cNvPr>
          <p:cNvCxnSpPr/>
          <p:nvPr/>
        </p:nvCxnSpPr>
        <p:spPr>
          <a:xfrm>
            <a:off x="4244813" y="3423978"/>
            <a:ext cx="0" cy="31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C20C351-6D7B-49D2-B233-C69C47AD0536}"/>
              </a:ext>
            </a:extLst>
          </p:cNvPr>
          <p:cNvSpPr txBox="1"/>
          <p:nvPr/>
        </p:nvSpPr>
        <p:spPr>
          <a:xfrm>
            <a:off x="2451752" y="3342580"/>
            <a:ext cx="181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Segoe Condensed" panose="020B0606040200020203" pitchFamily="34" charset="0"/>
              </a:rPr>
              <a:t>Voltage  drop </a:t>
            </a:r>
            <a:br>
              <a:rPr lang="en-US" sz="900" dirty="0">
                <a:latin typeface="Segoe Condensed" panose="020B0606040200020203" pitchFamily="34" charset="0"/>
              </a:rPr>
            </a:br>
            <a:r>
              <a:rPr lang="en-US" sz="900" dirty="0">
                <a:latin typeface="Segoe Condensed" panose="020B0606040200020203" pitchFamily="34" charset="0"/>
              </a:rPr>
              <a:t>over R</a:t>
            </a:r>
            <a:r>
              <a:rPr lang="en-US" sz="900" baseline="-250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393B26-8A8C-4C7E-B31E-DD6485B4DA93}"/>
              </a:ext>
            </a:extLst>
          </p:cNvPr>
          <p:cNvSpPr txBox="1"/>
          <p:nvPr/>
        </p:nvSpPr>
        <p:spPr>
          <a:xfrm>
            <a:off x="2656393" y="364304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4.5mA </a:t>
            </a:r>
            <a:endParaRPr lang="en-US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BAA18B-BF3C-4D00-BDBA-425E3DEE13D2}"/>
              </a:ext>
            </a:extLst>
          </p:cNvPr>
          <p:cNvSpPr txBox="1"/>
          <p:nvPr/>
        </p:nvSpPr>
        <p:spPr>
          <a:xfrm>
            <a:off x="1734814" y="1227550"/>
            <a:ext cx="314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Series Resistors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D9F901-09A3-4212-A36D-2C965574437D}"/>
              </a:ext>
            </a:extLst>
          </p:cNvPr>
          <p:cNvSpPr txBox="1"/>
          <p:nvPr/>
        </p:nvSpPr>
        <p:spPr>
          <a:xfrm>
            <a:off x="1069931" y="1602252"/>
            <a:ext cx="4478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Current is the same across each resistor. Voltage is divided.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28B5F5-4464-4371-A304-9354BA13E0BD}"/>
              </a:ext>
            </a:extLst>
          </p:cNvPr>
          <p:cNvSpPr txBox="1"/>
          <p:nvPr/>
        </p:nvSpPr>
        <p:spPr>
          <a:xfrm>
            <a:off x="7375872" y="1220534"/>
            <a:ext cx="314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Parallel Resistors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83A123-B2FE-43C8-80CE-D1BA776B29AA}"/>
              </a:ext>
            </a:extLst>
          </p:cNvPr>
          <p:cNvSpPr txBox="1"/>
          <p:nvPr/>
        </p:nvSpPr>
        <p:spPr>
          <a:xfrm>
            <a:off x="6937096" y="1600801"/>
            <a:ext cx="40258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Voltage is the same across each resistor. Current is divided.</a:t>
            </a:r>
          </a:p>
        </p:txBody>
      </p:sp>
    </p:spTree>
    <p:extLst>
      <p:ext uri="{BB962C8B-B14F-4D97-AF65-F5344CB8AC3E}">
        <p14:creationId xmlns:p14="http://schemas.microsoft.com/office/powerpoint/2010/main" val="190564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2109928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83" y="2216151"/>
            <a:ext cx="3051280" cy="23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2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2109928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83" y="2216151"/>
            <a:ext cx="3051280" cy="231056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D05A30C-67B4-4274-8FEE-041E56788CD0}"/>
              </a:ext>
            </a:extLst>
          </p:cNvPr>
          <p:cNvGrpSpPr/>
          <p:nvPr/>
        </p:nvGrpSpPr>
        <p:grpSpPr>
          <a:xfrm>
            <a:off x="3288086" y="2628669"/>
            <a:ext cx="1195752" cy="1195752"/>
            <a:chOff x="3143402" y="2365112"/>
            <a:chExt cx="1195752" cy="1195752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CBB78E06-EC2E-43E2-8765-00975C299757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2D118F-5467-4EE9-A3FD-C3A28F77C888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FE4EDD-E5AF-4E76-BCDD-817690CFE6EE}"/>
              </a:ext>
            </a:extLst>
          </p:cNvPr>
          <p:cNvGrpSpPr/>
          <p:nvPr/>
        </p:nvGrpSpPr>
        <p:grpSpPr>
          <a:xfrm>
            <a:off x="7110914" y="2715477"/>
            <a:ext cx="1195752" cy="1195752"/>
            <a:chOff x="3143402" y="2365112"/>
            <a:chExt cx="1195752" cy="1195752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B0898DE-1FC7-4D1E-B113-D623F099616C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6BDE2-48A4-4A7B-8088-4BB486D30655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1490883" y="1554088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Solve for current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/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68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7" y="2302355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315" y="2408578"/>
            <a:ext cx="3051280" cy="231056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D05A30C-67B4-4274-8FEE-041E56788CD0}"/>
              </a:ext>
            </a:extLst>
          </p:cNvPr>
          <p:cNvGrpSpPr/>
          <p:nvPr/>
        </p:nvGrpSpPr>
        <p:grpSpPr>
          <a:xfrm>
            <a:off x="2553096" y="2821096"/>
            <a:ext cx="1195752" cy="1195752"/>
            <a:chOff x="3143402" y="2365112"/>
            <a:chExt cx="1195752" cy="1195752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CBB78E06-EC2E-43E2-8765-00975C299757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2D118F-5467-4EE9-A3FD-C3A28F77C888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FE4EDD-E5AF-4E76-BCDD-817690CFE6EE}"/>
              </a:ext>
            </a:extLst>
          </p:cNvPr>
          <p:cNvGrpSpPr/>
          <p:nvPr/>
        </p:nvGrpSpPr>
        <p:grpSpPr>
          <a:xfrm>
            <a:off x="6549546" y="2907904"/>
            <a:ext cx="1195752" cy="1195752"/>
            <a:chOff x="3143402" y="2365112"/>
            <a:chExt cx="1195752" cy="1195752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B0898DE-1FC7-4D1E-B113-D623F099616C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6BDE2-48A4-4A7B-8088-4BB486D30655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1155218" y="146727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1: Solve for total resistance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38D8AA6-3E84-4B92-BA8F-0AC6D73A83C1}"/>
              </a:ext>
            </a:extLst>
          </p:cNvPr>
          <p:cNvSpPr/>
          <p:nvPr/>
        </p:nvSpPr>
        <p:spPr>
          <a:xfrm>
            <a:off x="4489169" y="3003473"/>
            <a:ext cx="128016" cy="1056014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D46CC-DE6B-4191-9782-2AC0FB9C031A}"/>
              </a:ext>
            </a:extLst>
          </p:cNvPr>
          <p:cNvSpPr txBox="1"/>
          <p:nvPr/>
        </p:nvSpPr>
        <p:spPr>
          <a:xfrm>
            <a:off x="4561147" y="3252509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/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⇒1100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blipFill>
                <a:blip r:embed="rId4"/>
                <a:stretch>
                  <a:fillRect l="-1211" r="-145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CA5E7601-23A0-4768-9F52-94AA2F5BDD99}"/>
              </a:ext>
            </a:extLst>
          </p:cNvPr>
          <p:cNvSpPr/>
          <p:nvPr/>
        </p:nvSpPr>
        <p:spPr>
          <a:xfrm>
            <a:off x="8403885" y="2883742"/>
            <a:ext cx="128016" cy="1397838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22A65-418C-4FFE-8B16-00DD4DC1AB8D}"/>
              </a:ext>
            </a:extLst>
          </p:cNvPr>
          <p:cNvSpPr txBox="1"/>
          <p:nvPr/>
        </p:nvSpPr>
        <p:spPr>
          <a:xfrm>
            <a:off x="8527951" y="3298593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/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DDF156F-9396-465D-B484-9B40B309248B}"/>
              </a:ext>
            </a:extLst>
          </p:cNvPr>
          <p:cNvSpPr txBox="1"/>
          <p:nvPr/>
        </p:nvSpPr>
        <p:spPr>
          <a:xfrm>
            <a:off x="3227249" y="1949134"/>
            <a:ext cx="537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With </a:t>
            </a:r>
            <a:r>
              <a:rPr lang="en-US" b="1" dirty="0">
                <a:latin typeface="Segoe Condensed" panose="020B0606040200020203" pitchFamily="34" charset="0"/>
              </a:rPr>
              <a:t>series </a:t>
            </a:r>
            <a:r>
              <a:rPr lang="en-US" dirty="0">
                <a:latin typeface="Segoe Condensed" panose="020B0606040200020203" pitchFamily="34" charset="0"/>
              </a:rPr>
              <a:t>resistors, we sum resistances</a:t>
            </a:r>
          </a:p>
        </p:txBody>
      </p:sp>
    </p:spTree>
    <p:extLst>
      <p:ext uri="{BB962C8B-B14F-4D97-AF65-F5344CB8AC3E}">
        <p14:creationId xmlns:p14="http://schemas.microsoft.com/office/powerpoint/2010/main" val="414548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7" y="2302355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315" y="2408578"/>
            <a:ext cx="3051280" cy="2310560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CBB78E06-EC2E-43E2-8765-00975C299757}"/>
              </a:ext>
            </a:extLst>
          </p:cNvPr>
          <p:cNvSpPr/>
          <p:nvPr/>
        </p:nvSpPr>
        <p:spPr>
          <a:xfrm rot="17494112">
            <a:off x="2553096" y="2821096"/>
            <a:ext cx="1195752" cy="1195752"/>
          </a:xfrm>
          <a:prstGeom prst="arc">
            <a:avLst>
              <a:gd name="adj1" fmla="val 16200000"/>
              <a:gd name="adj2" fmla="val 10701017"/>
            </a:avLst>
          </a:prstGeom>
          <a:noFill/>
          <a:ln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B0898DE-1FC7-4D1E-B113-D623F099616C}"/>
              </a:ext>
            </a:extLst>
          </p:cNvPr>
          <p:cNvSpPr/>
          <p:nvPr/>
        </p:nvSpPr>
        <p:spPr>
          <a:xfrm rot="17494112">
            <a:off x="6549546" y="2907904"/>
            <a:ext cx="1195752" cy="1195752"/>
          </a:xfrm>
          <a:prstGeom prst="arc">
            <a:avLst>
              <a:gd name="adj1" fmla="val 16200000"/>
              <a:gd name="adj2" fmla="val 10701017"/>
            </a:avLst>
          </a:prstGeom>
          <a:noFill/>
          <a:ln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364603" y="1710345"/>
            <a:ext cx="1165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2: Solve for Current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3200" dirty="0">
                <a:latin typeface="Bebas Neue" panose="020B0606020202050201" pitchFamily="34" charset="0"/>
              </a:rPr>
              <a:t>with aggregate resistance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38D8AA6-3E84-4B92-BA8F-0AC6D73A83C1}"/>
              </a:ext>
            </a:extLst>
          </p:cNvPr>
          <p:cNvSpPr/>
          <p:nvPr/>
        </p:nvSpPr>
        <p:spPr>
          <a:xfrm>
            <a:off x="4489169" y="3003473"/>
            <a:ext cx="128016" cy="1056014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D46CC-DE6B-4191-9782-2AC0FB9C031A}"/>
              </a:ext>
            </a:extLst>
          </p:cNvPr>
          <p:cNvSpPr txBox="1"/>
          <p:nvPr/>
        </p:nvSpPr>
        <p:spPr>
          <a:xfrm>
            <a:off x="4561147" y="3252509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/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⇒1100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blipFill>
                <a:blip r:embed="rId4"/>
                <a:stretch>
                  <a:fillRect l="-1211" r="-145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CA5E7601-23A0-4768-9F52-94AA2F5BDD99}"/>
              </a:ext>
            </a:extLst>
          </p:cNvPr>
          <p:cNvSpPr/>
          <p:nvPr/>
        </p:nvSpPr>
        <p:spPr>
          <a:xfrm>
            <a:off x="8403885" y="2883742"/>
            <a:ext cx="128016" cy="1397838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22A65-418C-4FFE-8B16-00DD4DC1AB8D}"/>
              </a:ext>
            </a:extLst>
          </p:cNvPr>
          <p:cNvSpPr txBox="1"/>
          <p:nvPr/>
        </p:nvSpPr>
        <p:spPr>
          <a:xfrm>
            <a:off x="8527951" y="3298593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/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CA539C-B871-41A5-96F9-27D746D0CB5A}"/>
                  </a:ext>
                </a:extLst>
              </p:cNvPr>
              <p:cNvSpPr txBox="1"/>
              <p:nvPr/>
            </p:nvSpPr>
            <p:spPr>
              <a:xfrm>
                <a:off x="9498134" y="3560414"/>
                <a:ext cx="1917961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lIns="0" tIns="18288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1100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⇒8.2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CA539C-B871-41A5-96F9-27D746D0C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4" y="3560414"/>
                <a:ext cx="1917961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BE2A4B1-24FE-4278-80A4-5C06DDA1070C}"/>
              </a:ext>
            </a:extLst>
          </p:cNvPr>
          <p:cNvSpPr txBox="1"/>
          <p:nvPr/>
        </p:nvSpPr>
        <p:spPr>
          <a:xfrm>
            <a:off x="2603341" y="3273802"/>
            <a:ext cx="1048953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8.2mA </a:t>
            </a:r>
            <a:endParaRPr 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5F934-A391-4170-8ABF-FE3209BAAFB7}"/>
              </a:ext>
            </a:extLst>
          </p:cNvPr>
          <p:cNvSpPr txBox="1"/>
          <p:nvPr/>
        </p:nvSpPr>
        <p:spPr>
          <a:xfrm>
            <a:off x="6661507" y="3336503"/>
            <a:ext cx="1048953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8.2mA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5693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1690</Words>
  <Application>Microsoft Office PowerPoint</Application>
  <PresentationFormat>Widescreen</PresentationFormat>
  <Paragraphs>432</Paragraphs>
  <Slides>30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Bebas Neue</vt:lpstr>
      <vt:lpstr>Calibri</vt:lpstr>
      <vt:lpstr>Calibri Light</vt:lpstr>
      <vt:lpstr>Cambria Math</vt:lpstr>
      <vt:lpstr>Museo Sans 100</vt:lpstr>
      <vt:lpstr>Oswald Light</vt:lpstr>
      <vt:lpstr>Segoe Condensed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70</cp:revision>
  <dcterms:created xsi:type="dcterms:W3CDTF">2021-03-29T18:05:09Z</dcterms:created>
  <dcterms:modified xsi:type="dcterms:W3CDTF">2021-04-12T16:59:31Z</dcterms:modified>
</cp:coreProperties>
</file>