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70" d="100"/>
          <a:sy n="170" d="100"/>
        </p:scale>
        <p:origin x="-96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6CC9-FC0A-4925-9782-D88E1DE99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0AA5C-C066-4868-95A9-74BCBAF9A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70E7-D4B4-4E7D-BA8A-390B07C1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9CA93-9115-4DC6-9916-0269A314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5874-0A8F-48D4-93B7-BAC91BEE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6ACB-4366-44E8-ABFA-6B339012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41C66-6F40-4871-B256-D97B233CB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F87B-ADC1-402C-859E-F74499C6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3A7E-56BC-41CD-81FF-DB7E9B5D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D1CC-E98E-4EF9-867F-62A4C9A1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2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E0250-08DE-4B27-81C3-B7BFCE780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74828-0917-471D-9873-2F172F5B6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A57D-4931-42F9-9D22-798772A4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8912-A016-41F5-97CB-7C0054B9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A07E-257E-41C5-B949-790FD9C5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1A93-5368-45A9-A288-632C32B1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132F0-7DB8-4FBE-8DCE-6E7406A8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F6BAB-D02D-4818-8D0E-3E5A6B5E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859A-4CF6-4407-A261-83F48B9A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6694-B185-4494-AE6A-02552B7F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2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C22D-A0BC-4EBE-8FB8-65B91774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0CE0B-EDD0-4D2F-A83B-A54899CD5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3A50-E2F5-409F-B752-9469EF48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81DD-CA06-4519-A547-59164BE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6C70E-1A28-438D-A27E-729F3EB2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9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25C3-8594-4073-AB00-51EB7D03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4E388-1DBF-42B5-8D98-748BF31BB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BD6BC-25C1-477E-8586-FAA6AF4F8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7DC84-7B27-4A9B-BA41-CD0D103A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A121C-967E-4372-9DE3-0535881C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0384E-EE02-4D5C-9102-A1231BC6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7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396B-EB5A-442D-A43B-9D05D83B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8AF10-9822-4BFE-9554-CE8C31768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E31C7-D77A-47CC-901D-201FF9DD3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94FEB-59D0-4F7E-B1F1-B8A79A6B7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1EF39-246F-4ADD-B338-630C72F62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44CA8-014A-43FC-971D-1288B759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BAEAC-B322-4B96-8C84-E53DA644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46B3E-2863-41A8-8DCB-A0468001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9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F82E-016E-412A-B8A9-6871EEA7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3F19B-9A6D-4237-8C7A-7E63C9C1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6744D-1E81-430B-BF29-EA172D3A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957E0-D2C2-4807-9409-F4E08DE9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2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0C6D5-8A07-4AD6-A5AA-636210B6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1E691-9638-4521-9D21-0F7710FB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2ED25-640A-467E-9180-57005FC8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7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4401-729E-4321-84CE-8A76BE8E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FE61-D677-421E-B057-B1A41226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31653-44D0-47B3-B22E-813697958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2FF8E-161F-4874-AF3F-A72FCB0B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062D5-6F3B-4BBE-9F82-084D6B51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0B94-4872-4C83-A912-12401B5F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7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1B5E-E024-4DC7-8010-2E68E8BF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25613-C5F7-4F5B-A9EE-B62853CC8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D1488-5CCD-45C6-90AA-5E0E931E7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F8938-95ED-4007-8037-697A2A55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978-33D8-4BA4-9FFF-CFEC9084171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38203-41A4-4F51-A061-9F9E62FE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D2D8E-97CA-447C-A145-09B13024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51C8D-467D-48A5-A53C-A70CB841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AF4BD-CE9F-436F-A905-782BD7A5B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BDFBF-F85D-4B0F-96FA-7A25F2359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3C978-33D8-4BA4-9FFF-CFEC9084171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77684-F23D-431B-BBE8-E7AC6C92D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D9D6D-8F74-418E-848E-637157F13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3D99E-3077-4858-8FCA-6B7D31E2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4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rey.com/arduino-projects/arduino-get-better-analo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CA9B29-37D3-464B-8E9D-0506C5B78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4876"/>
            <a:ext cx="12192000" cy="1628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F4B3E9-7361-4810-9BE5-CF1AAFDEDD2B}"/>
              </a:ext>
            </a:extLst>
          </p:cNvPr>
          <p:cNvSpPr txBox="1"/>
          <p:nvPr/>
        </p:nvSpPr>
        <p:spPr>
          <a:xfrm>
            <a:off x="2107782" y="5177396"/>
            <a:ext cx="7448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From: </a:t>
            </a:r>
            <a:r>
              <a:rPr lang="en-US" dirty="0">
                <a:hlinkClick r:id="rId3"/>
              </a:rPr>
              <a:t>https://www.codrey.com/arduino-projects/arduino-get-better-analog/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386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409999-D099-4160-BBB0-D515F0C09B0D}"/>
              </a:ext>
            </a:extLst>
          </p:cNvPr>
          <p:cNvSpPr/>
          <p:nvPr/>
        </p:nvSpPr>
        <p:spPr>
          <a:xfrm>
            <a:off x="2455933" y="2006825"/>
            <a:ext cx="6651653" cy="400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1432F-0C3F-41D8-9D4F-B1DD6A7C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0" y="4051211"/>
            <a:ext cx="12192000" cy="1628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9A4A56-09B9-4FF7-B4BE-F8940CF75A50}"/>
              </a:ext>
            </a:extLst>
          </p:cNvPr>
          <p:cNvSpPr txBox="1"/>
          <p:nvPr/>
        </p:nvSpPr>
        <p:spPr>
          <a:xfrm>
            <a:off x="218485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0V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BD6B5-0E53-45D7-9285-9AB3D82BC1EA}"/>
              </a:ext>
            </a:extLst>
          </p:cNvPr>
          <p:cNvCxnSpPr>
            <a:cxnSpLocks/>
          </p:cNvCxnSpPr>
          <p:nvPr/>
        </p:nvCxnSpPr>
        <p:spPr>
          <a:xfrm>
            <a:off x="2455933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2C42C4-0E24-4AE9-98B3-4968D1D16413}"/>
              </a:ext>
            </a:extLst>
          </p:cNvPr>
          <p:cNvCxnSpPr>
            <a:cxnSpLocks/>
          </p:cNvCxnSpPr>
          <p:nvPr/>
        </p:nvCxnSpPr>
        <p:spPr>
          <a:xfrm>
            <a:off x="3786264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7FFB12-F3FB-4DC2-AF62-590C543FF62E}"/>
              </a:ext>
            </a:extLst>
          </p:cNvPr>
          <p:cNvCxnSpPr>
            <a:cxnSpLocks/>
          </p:cNvCxnSpPr>
          <p:nvPr/>
        </p:nvCxnSpPr>
        <p:spPr>
          <a:xfrm>
            <a:off x="5116595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04349-5C66-4C54-8AE5-003E0A9FEDBD}"/>
              </a:ext>
            </a:extLst>
          </p:cNvPr>
          <p:cNvCxnSpPr>
            <a:cxnSpLocks/>
          </p:cNvCxnSpPr>
          <p:nvPr/>
        </p:nvCxnSpPr>
        <p:spPr>
          <a:xfrm>
            <a:off x="644692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B029D0-DD78-47DA-84B2-267B70EDCABD}"/>
              </a:ext>
            </a:extLst>
          </p:cNvPr>
          <p:cNvCxnSpPr>
            <a:cxnSpLocks/>
          </p:cNvCxnSpPr>
          <p:nvPr/>
        </p:nvCxnSpPr>
        <p:spPr>
          <a:xfrm>
            <a:off x="910758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4C4129-3823-4940-87B4-643A227C4E9B}"/>
              </a:ext>
            </a:extLst>
          </p:cNvPr>
          <p:cNvCxnSpPr>
            <a:cxnSpLocks/>
          </p:cNvCxnSpPr>
          <p:nvPr/>
        </p:nvCxnSpPr>
        <p:spPr>
          <a:xfrm>
            <a:off x="7777257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895A3D-3891-4700-9384-0C3D1253554C}"/>
              </a:ext>
            </a:extLst>
          </p:cNvPr>
          <p:cNvSpPr txBox="1"/>
          <p:nvPr/>
        </p:nvSpPr>
        <p:spPr>
          <a:xfrm>
            <a:off x="8836503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5V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ED08B-B644-49EB-B8E9-0C6B483539A2}"/>
              </a:ext>
            </a:extLst>
          </p:cNvPr>
          <p:cNvSpPr txBox="1"/>
          <p:nvPr/>
        </p:nvSpPr>
        <p:spPr>
          <a:xfrm>
            <a:off x="7506172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3331E-3EAB-4207-81ED-5ADA8B30414C}"/>
              </a:ext>
            </a:extLst>
          </p:cNvPr>
          <p:cNvSpPr txBox="1"/>
          <p:nvPr/>
        </p:nvSpPr>
        <p:spPr>
          <a:xfrm>
            <a:off x="617584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3V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8D51C8-8075-472F-924D-9B0420FF5B13}"/>
              </a:ext>
            </a:extLst>
          </p:cNvPr>
          <p:cNvSpPr txBox="1"/>
          <p:nvPr/>
        </p:nvSpPr>
        <p:spPr>
          <a:xfrm>
            <a:off x="4832967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9B988-257E-4719-9493-71F245E59455}"/>
              </a:ext>
            </a:extLst>
          </p:cNvPr>
          <p:cNvSpPr txBox="1"/>
          <p:nvPr/>
        </p:nvSpPr>
        <p:spPr>
          <a:xfrm>
            <a:off x="3515179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648C4-5492-46AF-9BD2-63474E02D460}"/>
              </a:ext>
            </a:extLst>
          </p:cNvPr>
          <p:cNvSpPr txBox="1"/>
          <p:nvPr/>
        </p:nvSpPr>
        <p:spPr>
          <a:xfrm>
            <a:off x="218485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AD7ED5-CE57-4A5E-82E5-502E4520CA1C}"/>
              </a:ext>
            </a:extLst>
          </p:cNvPr>
          <p:cNvSpPr txBox="1"/>
          <p:nvPr/>
        </p:nvSpPr>
        <p:spPr>
          <a:xfrm>
            <a:off x="8787950" y="2577988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1023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C3695-24F6-44E3-9764-72F40F04F2CA}"/>
              </a:ext>
            </a:extLst>
          </p:cNvPr>
          <p:cNvSpPr txBox="1"/>
          <p:nvPr/>
        </p:nvSpPr>
        <p:spPr>
          <a:xfrm>
            <a:off x="7434961" y="2577988"/>
            <a:ext cx="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818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F4D3B-1DC8-4820-B5B5-324F8680B264}"/>
              </a:ext>
            </a:extLst>
          </p:cNvPr>
          <p:cNvSpPr txBox="1"/>
          <p:nvPr/>
        </p:nvSpPr>
        <p:spPr>
          <a:xfrm>
            <a:off x="617584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614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B5C6AA-1633-40EC-A0F0-2858E068EF46}"/>
              </a:ext>
            </a:extLst>
          </p:cNvPr>
          <p:cNvSpPr txBox="1"/>
          <p:nvPr/>
        </p:nvSpPr>
        <p:spPr>
          <a:xfrm>
            <a:off x="4832967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409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C36BA-26BC-4479-B69E-EDF2F41E4C0D}"/>
              </a:ext>
            </a:extLst>
          </p:cNvPr>
          <p:cNvSpPr txBox="1"/>
          <p:nvPr/>
        </p:nvSpPr>
        <p:spPr>
          <a:xfrm>
            <a:off x="3515179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A9660D-6B8E-4047-8E51-FEACA69D8B52}"/>
              </a:ext>
            </a:extLst>
          </p:cNvPr>
          <p:cNvSpPr txBox="1"/>
          <p:nvPr/>
        </p:nvSpPr>
        <p:spPr>
          <a:xfrm>
            <a:off x="2375012" y="1724718"/>
            <a:ext cx="681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Voltage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EC3878-2873-4EB5-BD60-DB6A91A306FA}"/>
              </a:ext>
            </a:extLst>
          </p:cNvPr>
          <p:cNvSpPr txBox="1"/>
          <p:nvPr/>
        </p:nvSpPr>
        <p:spPr>
          <a:xfrm>
            <a:off x="2375012" y="2363549"/>
            <a:ext cx="681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analog Values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E02C33-BAF6-4784-9E4C-5EAA0968F606}"/>
              </a:ext>
            </a:extLst>
          </p:cNvPr>
          <p:cNvCxnSpPr>
            <a:cxnSpLocks/>
          </p:cNvCxnSpPr>
          <p:nvPr/>
        </p:nvCxnSpPr>
        <p:spPr>
          <a:xfrm>
            <a:off x="2112021" y="2192942"/>
            <a:ext cx="721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5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409999-D099-4160-BBB0-D515F0C09B0D}"/>
              </a:ext>
            </a:extLst>
          </p:cNvPr>
          <p:cNvSpPr/>
          <p:nvPr/>
        </p:nvSpPr>
        <p:spPr>
          <a:xfrm>
            <a:off x="2455933" y="2006825"/>
            <a:ext cx="6651653" cy="400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1432F-0C3F-41D8-9D4F-B1DD6A7C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0" y="4051211"/>
            <a:ext cx="12192000" cy="1628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9A4A56-09B9-4FF7-B4BE-F8940CF75A50}"/>
              </a:ext>
            </a:extLst>
          </p:cNvPr>
          <p:cNvSpPr txBox="1"/>
          <p:nvPr/>
        </p:nvSpPr>
        <p:spPr>
          <a:xfrm>
            <a:off x="218485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0V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BD6B5-0E53-45D7-9285-9AB3D82BC1EA}"/>
              </a:ext>
            </a:extLst>
          </p:cNvPr>
          <p:cNvCxnSpPr>
            <a:cxnSpLocks/>
          </p:cNvCxnSpPr>
          <p:nvPr/>
        </p:nvCxnSpPr>
        <p:spPr>
          <a:xfrm>
            <a:off x="2455933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2C42C4-0E24-4AE9-98B3-4968D1D16413}"/>
              </a:ext>
            </a:extLst>
          </p:cNvPr>
          <p:cNvCxnSpPr>
            <a:cxnSpLocks/>
          </p:cNvCxnSpPr>
          <p:nvPr/>
        </p:nvCxnSpPr>
        <p:spPr>
          <a:xfrm>
            <a:off x="3786264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7FFB12-F3FB-4DC2-AF62-590C543FF62E}"/>
              </a:ext>
            </a:extLst>
          </p:cNvPr>
          <p:cNvCxnSpPr>
            <a:cxnSpLocks/>
          </p:cNvCxnSpPr>
          <p:nvPr/>
        </p:nvCxnSpPr>
        <p:spPr>
          <a:xfrm>
            <a:off x="5116595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04349-5C66-4C54-8AE5-003E0A9FEDBD}"/>
              </a:ext>
            </a:extLst>
          </p:cNvPr>
          <p:cNvCxnSpPr>
            <a:cxnSpLocks/>
          </p:cNvCxnSpPr>
          <p:nvPr/>
        </p:nvCxnSpPr>
        <p:spPr>
          <a:xfrm>
            <a:off x="644692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B029D0-DD78-47DA-84B2-267B70EDCABD}"/>
              </a:ext>
            </a:extLst>
          </p:cNvPr>
          <p:cNvCxnSpPr>
            <a:cxnSpLocks/>
          </p:cNvCxnSpPr>
          <p:nvPr/>
        </p:nvCxnSpPr>
        <p:spPr>
          <a:xfrm>
            <a:off x="910758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4C4129-3823-4940-87B4-643A227C4E9B}"/>
              </a:ext>
            </a:extLst>
          </p:cNvPr>
          <p:cNvCxnSpPr>
            <a:cxnSpLocks/>
          </p:cNvCxnSpPr>
          <p:nvPr/>
        </p:nvCxnSpPr>
        <p:spPr>
          <a:xfrm>
            <a:off x="7777257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895A3D-3891-4700-9384-0C3D1253554C}"/>
              </a:ext>
            </a:extLst>
          </p:cNvPr>
          <p:cNvSpPr txBox="1"/>
          <p:nvPr/>
        </p:nvSpPr>
        <p:spPr>
          <a:xfrm>
            <a:off x="8836503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5V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ED08B-B644-49EB-B8E9-0C6B483539A2}"/>
              </a:ext>
            </a:extLst>
          </p:cNvPr>
          <p:cNvSpPr txBox="1"/>
          <p:nvPr/>
        </p:nvSpPr>
        <p:spPr>
          <a:xfrm>
            <a:off x="7506172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3331E-3EAB-4207-81ED-5ADA8B30414C}"/>
              </a:ext>
            </a:extLst>
          </p:cNvPr>
          <p:cNvSpPr txBox="1"/>
          <p:nvPr/>
        </p:nvSpPr>
        <p:spPr>
          <a:xfrm>
            <a:off x="617584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3V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8D51C8-8075-472F-924D-9B0420FF5B13}"/>
              </a:ext>
            </a:extLst>
          </p:cNvPr>
          <p:cNvSpPr txBox="1"/>
          <p:nvPr/>
        </p:nvSpPr>
        <p:spPr>
          <a:xfrm>
            <a:off x="4832967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9B988-257E-4719-9493-71F245E59455}"/>
              </a:ext>
            </a:extLst>
          </p:cNvPr>
          <p:cNvSpPr txBox="1"/>
          <p:nvPr/>
        </p:nvSpPr>
        <p:spPr>
          <a:xfrm>
            <a:off x="3515179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648C4-5492-46AF-9BD2-63474E02D460}"/>
              </a:ext>
            </a:extLst>
          </p:cNvPr>
          <p:cNvSpPr txBox="1"/>
          <p:nvPr/>
        </p:nvSpPr>
        <p:spPr>
          <a:xfrm>
            <a:off x="218485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AD7ED5-CE57-4A5E-82E5-502E4520CA1C}"/>
              </a:ext>
            </a:extLst>
          </p:cNvPr>
          <p:cNvSpPr txBox="1"/>
          <p:nvPr/>
        </p:nvSpPr>
        <p:spPr>
          <a:xfrm>
            <a:off x="8787950" y="2577988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1023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C3695-24F6-44E3-9764-72F40F04F2CA}"/>
              </a:ext>
            </a:extLst>
          </p:cNvPr>
          <p:cNvSpPr txBox="1"/>
          <p:nvPr/>
        </p:nvSpPr>
        <p:spPr>
          <a:xfrm>
            <a:off x="7434961" y="2577988"/>
            <a:ext cx="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818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F4D3B-1DC8-4820-B5B5-324F8680B264}"/>
              </a:ext>
            </a:extLst>
          </p:cNvPr>
          <p:cNvSpPr txBox="1"/>
          <p:nvPr/>
        </p:nvSpPr>
        <p:spPr>
          <a:xfrm>
            <a:off x="617584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614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B5C6AA-1633-40EC-A0F0-2858E068EF46}"/>
              </a:ext>
            </a:extLst>
          </p:cNvPr>
          <p:cNvSpPr txBox="1"/>
          <p:nvPr/>
        </p:nvSpPr>
        <p:spPr>
          <a:xfrm>
            <a:off x="4832967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409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C36BA-26BC-4479-B69E-EDF2F41E4C0D}"/>
              </a:ext>
            </a:extLst>
          </p:cNvPr>
          <p:cNvSpPr txBox="1"/>
          <p:nvPr/>
        </p:nvSpPr>
        <p:spPr>
          <a:xfrm>
            <a:off x="3515179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A9660D-6B8E-4047-8E51-FEACA69D8B52}"/>
              </a:ext>
            </a:extLst>
          </p:cNvPr>
          <p:cNvSpPr txBox="1"/>
          <p:nvPr/>
        </p:nvSpPr>
        <p:spPr>
          <a:xfrm>
            <a:off x="2375012" y="1961996"/>
            <a:ext cx="681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Bebas Neue" panose="020B0606020202050201" pitchFamily="34" charset="0"/>
              </a:rPr>
              <a:t>Voltage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EC3878-2873-4EB5-BD60-DB6A91A306FA}"/>
              </a:ext>
            </a:extLst>
          </p:cNvPr>
          <p:cNvSpPr txBox="1"/>
          <p:nvPr/>
        </p:nvSpPr>
        <p:spPr>
          <a:xfrm>
            <a:off x="2375012" y="2166778"/>
            <a:ext cx="681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Bebas Neue" panose="020B0606020202050201" pitchFamily="34" charset="0"/>
              </a:rPr>
              <a:t>analog Values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E02C33-BAF6-4784-9E4C-5EAA0968F606}"/>
              </a:ext>
            </a:extLst>
          </p:cNvPr>
          <p:cNvCxnSpPr>
            <a:cxnSpLocks/>
          </p:cNvCxnSpPr>
          <p:nvPr/>
        </p:nvCxnSpPr>
        <p:spPr>
          <a:xfrm>
            <a:off x="2112021" y="2192942"/>
            <a:ext cx="721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54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409999-D099-4160-BBB0-D515F0C09B0D}"/>
              </a:ext>
            </a:extLst>
          </p:cNvPr>
          <p:cNvSpPr/>
          <p:nvPr/>
        </p:nvSpPr>
        <p:spPr>
          <a:xfrm>
            <a:off x="2455933" y="2006825"/>
            <a:ext cx="6651653" cy="400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1432F-0C3F-41D8-9D4F-B1DD6A7C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0" y="4051211"/>
            <a:ext cx="12192000" cy="1628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9A4A56-09B9-4FF7-B4BE-F8940CF75A50}"/>
              </a:ext>
            </a:extLst>
          </p:cNvPr>
          <p:cNvSpPr txBox="1"/>
          <p:nvPr/>
        </p:nvSpPr>
        <p:spPr>
          <a:xfrm>
            <a:off x="218485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0V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BD6B5-0E53-45D7-9285-9AB3D82BC1EA}"/>
              </a:ext>
            </a:extLst>
          </p:cNvPr>
          <p:cNvCxnSpPr>
            <a:cxnSpLocks/>
          </p:cNvCxnSpPr>
          <p:nvPr/>
        </p:nvCxnSpPr>
        <p:spPr>
          <a:xfrm>
            <a:off x="2455933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2C42C4-0E24-4AE9-98B3-4968D1D16413}"/>
              </a:ext>
            </a:extLst>
          </p:cNvPr>
          <p:cNvCxnSpPr>
            <a:cxnSpLocks/>
          </p:cNvCxnSpPr>
          <p:nvPr/>
        </p:nvCxnSpPr>
        <p:spPr>
          <a:xfrm>
            <a:off x="3786264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7FFB12-F3FB-4DC2-AF62-590C543FF62E}"/>
              </a:ext>
            </a:extLst>
          </p:cNvPr>
          <p:cNvCxnSpPr>
            <a:cxnSpLocks/>
          </p:cNvCxnSpPr>
          <p:nvPr/>
        </p:nvCxnSpPr>
        <p:spPr>
          <a:xfrm>
            <a:off x="5116595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04349-5C66-4C54-8AE5-003E0A9FEDBD}"/>
              </a:ext>
            </a:extLst>
          </p:cNvPr>
          <p:cNvCxnSpPr>
            <a:cxnSpLocks/>
          </p:cNvCxnSpPr>
          <p:nvPr/>
        </p:nvCxnSpPr>
        <p:spPr>
          <a:xfrm>
            <a:off x="644692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B029D0-DD78-47DA-84B2-267B70EDCABD}"/>
              </a:ext>
            </a:extLst>
          </p:cNvPr>
          <p:cNvCxnSpPr>
            <a:cxnSpLocks/>
          </p:cNvCxnSpPr>
          <p:nvPr/>
        </p:nvCxnSpPr>
        <p:spPr>
          <a:xfrm>
            <a:off x="910758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4C4129-3823-4940-87B4-643A227C4E9B}"/>
              </a:ext>
            </a:extLst>
          </p:cNvPr>
          <p:cNvCxnSpPr>
            <a:cxnSpLocks/>
          </p:cNvCxnSpPr>
          <p:nvPr/>
        </p:nvCxnSpPr>
        <p:spPr>
          <a:xfrm>
            <a:off x="7777257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895A3D-3891-4700-9384-0C3D1253554C}"/>
              </a:ext>
            </a:extLst>
          </p:cNvPr>
          <p:cNvSpPr txBox="1"/>
          <p:nvPr/>
        </p:nvSpPr>
        <p:spPr>
          <a:xfrm>
            <a:off x="8836503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5V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ED08B-B644-49EB-B8E9-0C6B483539A2}"/>
              </a:ext>
            </a:extLst>
          </p:cNvPr>
          <p:cNvSpPr txBox="1"/>
          <p:nvPr/>
        </p:nvSpPr>
        <p:spPr>
          <a:xfrm>
            <a:off x="7506172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3331E-3EAB-4207-81ED-5ADA8B30414C}"/>
              </a:ext>
            </a:extLst>
          </p:cNvPr>
          <p:cNvSpPr txBox="1"/>
          <p:nvPr/>
        </p:nvSpPr>
        <p:spPr>
          <a:xfrm>
            <a:off x="617584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3V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8D51C8-8075-472F-924D-9B0420FF5B13}"/>
              </a:ext>
            </a:extLst>
          </p:cNvPr>
          <p:cNvSpPr txBox="1"/>
          <p:nvPr/>
        </p:nvSpPr>
        <p:spPr>
          <a:xfrm>
            <a:off x="4832967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9B988-257E-4719-9493-71F245E59455}"/>
              </a:ext>
            </a:extLst>
          </p:cNvPr>
          <p:cNvSpPr txBox="1"/>
          <p:nvPr/>
        </p:nvSpPr>
        <p:spPr>
          <a:xfrm>
            <a:off x="3515179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648C4-5492-46AF-9BD2-63474E02D460}"/>
              </a:ext>
            </a:extLst>
          </p:cNvPr>
          <p:cNvSpPr txBox="1"/>
          <p:nvPr/>
        </p:nvSpPr>
        <p:spPr>
          <a:xfrm>
            <a:off x="218485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AD7ED5-CE57-4A5E-82E5-502E4520CA1C}"/>
              </a:ext>
            </a:extLst>
          </p:cNvPr>
          <p:cNvSpPr txBox="1"/>
          <p:nvPr/>
        </p:nvSpPr>
        <p:spPr>
          <a:xfrm>
            <a:off x="8787950" y="2577988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1023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C3695-24F6-44E3-9764-72F40F04F2CA}"/>
              </a:ext>
            </a:extLst>
          </p:cNvPr>
          <p:cNvSpPr txBox="1"/>
          <p:nvPr/>
        </p:nvSpPr>
        <p:spPr>
          <a:xfrm>
            <a:off x="7434961" y="2577988"/>
            <a:ext cx="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818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F4D3B-1DC8-4820-B5B5-324F8680B264}"/>
              </a:ext>
            </a:extLst>
          </p:cNvPr>
          <p:cNvSpPr txBox="1"/>
          <p:nvPr/>
        </p:nvSpPr>
        <p:spPr>
          <a:xfrm>
            <a:off x="617584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614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B5C6AA-1633-40EC-A0F0-2858E068EF46}"/>
              </a:ext>
            </a:extLst>
          </p:cNvPr>
          <p:cNvSpPr txBox="1"/>
          <p:nvPr/>
        </p:nvSpPr>
        <p:spPr>
          <a:xfrm>
            <a:off x="4832967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409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C36BA-26BC-4479-B69E-EDF2F41E4C0D}"/>
              </a:ext>
            </a:extLst>
          </p:cNvPr>
          <p:cNvSpPr txBox="1"/>
          <p:nvPr/>
        </p:nvSpPr>
        <p:spPr>
          <a:xfrm>
            <a:off x="3515179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A9660D-6B8E-4047-8E51-FEACA69D8B52}"/>
              </a:ext>
            </a:extLst>
          </p:cNvPr>
          <p:cNvSpPr txBox="1"/>
          <p:nvPr/>
        </p:nvSpPr>
        <p:spPr>
          <a:xfrm>
            <a:off x="1018571" y="1449525"/>
            <a:ext cx="1295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Voltage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EC3878-2873-4EB5-BD60-DB6A91A306FA}"/>
              </a:ext>
            </a:extLst>
          </p:cNvPr>
          <p:cNvSpPr txBox="1"/>
          <p:nvPr/>
        </p:nvSpPr>
        <p:spPr>
          <a:xfrm>
            <a:off x="902867" y="2162489"/>
            <a:ext cx="141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r>
              <a:rPr lang="en-US" dirty="0"/>
              <a:t>analog Values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E02C33-BAF6-4784-9E4C-5EAA0968F606}"/>
              </a:ext>
            </a:extLst>
          </p:cNvPr>
          <p:cNvCxnSpPr>
            <a:cxnSpLocks/>
          </p:cNvCxnSpPr>
          <p:nvPr/>
        </p:nvCxnSpPr>
        <p:spPr>
          <a:xfrm>
            <a:off x="2112021" y="2192942"/>
            <a:ext cx="721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81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3E54758-96F0-7E78-46E1-B4C1E0877028}"/>
              </a:ext>
            </a:extLst>
          </p:cNvPr>
          <p:cNvSpPr/>
          <p:nvPr/>
        </p:nvSpPr>
        <p:spPr>
          <a:xfrm>
            <a:off x="9721780" y="1245997"/>
            <a:ext cx="1969477" cy="1912552"/>
          </a:xfrm>
          <a:prstGeom prst="roundRect">
            <a:avLst>
              <a:gd name="adj" fmla="val 573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09999-D099-4160-BBB0-D515F0C09B0D}"/>
              </a:ext>
            </a:extLst>
          </p:cNvPr>
          <p:cNvSpPr/>
          <p:nvPr/>
        </p:nvSpPr>
        <p:spPr>
          <a:xfrm>
            <a:off x="2455933" y="2006825"/>
            <a:ext cx="6651653" cy="400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A4A56-09B9-4FF7-B4BE-F8940CF75A50}"/>
              </a:ext>
            </a:extLst>
          </p:cNvPr>
          <p:cNvSpPr txBox="1"/>
          <p:nvPr/>
        </p:nvSpPr>
        <p:spPr>
          <a:xfrm>
            <a:off x="218485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0V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BD6B5-0E53-45D7-9285-9AB3D82BC1EA}"/>
              </a:ext>
            </a:extLst>
          </p:cNvPr>
          <p:cNvCxnSpPr>
            <a:cxnSpLocks/>
          </p:cNvCxnSpPr>
          <p:nvPr/>
        </p:nvCxnSpPr>
        <p:spPr>
          <a:xfrm>
            <a:off x="2455933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2C42C4-0E24-4AE9-98B3-4968D1D16413}"/>
              </a:ext>
            </a:extLst>
          </p:cNvPr>
          <p:cNvCxnSpPr>
            <a:cxnSpLocks/>
          </p:cNvCxnSpPr>
          <p:nvPr/>
        </p:nvCxnSpPr>
        <p:spPr>
          <a:xfrm>
            <a:off x="3786264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7FFB12-F3FB-4DC2-AF62-590C543FF62E}"/>
              </a:ext>
            </a:extLst>
          </p:cNvPr>
          <p:cNvCxnSpPr>
            <a:cxnSpLocks/>
          </p:cNvCxnSpPr>
          <p:nvPr/>
        </p:nvCxnSpPr>
        <p:spPr>
          <a:xfrm>
            <a:off x="5116595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04349-5C66-4C54-8AE5-003E0A9FEDBD}"/>
              </a:ext>
            </a:extLst>
          </p:cNvPr>
          <p:cNvCxnSpPr>
            <a:cxnSpLocks/>
          </p:cNvCxnSpPr>
          <p:nvPr/>
        </p:nvCxnSpPr>
        <p:spPr>
          <a:xfrm>
            <a:off x="644692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B029D0-DD78-47DA-84B2-267B70EDCABD}"/>
              </a:ext>
            </a:extLst>
          </p:cNvPr>
          <p:cNvCxnSpPr>
            <a:cxnSpLocks/>
          </p:cNvCxnSpPr>
          <p:nvPr/>
        </p:nvCxnSpPr>
        <p:spPr>
          <a:xfrm>
            <a:off x="910758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4C4129-3823-4940-87B4-643A227C4E9B}"/>
              </a:ext>
            </a:extLst>
          </p:cNvPr>
          <p:cNvCxnSpPr>
            <a:cxnSpLocks/>
          </p:cNvCxnSpPr>
          <p:nvPr/>
        </p:nvCxnSpPr>
        <p:spPr>
          <a:xfrm>
            <a:off x="7777257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895A3D-3891-4700-9384-0C3D1253554C}"/>
              </a:ext>
            </a:extLst>
          </p:cNvPr>
          <p:cNvSpPr txBox="1"/>
          <p:nvPr/>
        </p:nvSpPr>
        <p:spPr>
          <a:xfrm>
            <a:off x="8836503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5V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ED08B-B644-49EB-B8E9-0C6B483539A2}"/>
              </a:ext>
            </a:extLst>
          </p:cNvPr>
          <p:cNvSpPr txBox="1"/>
          <p:nvPr/>
        </p:nvSpPr>
        <p:spPr>
          <a:xfrm>
            <a:off x="7506172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3331E-3EAB-4207-81ED-5ADA8B30414C}"/>
              </a:ext>
            </a:extLst>
          </p:cNvPr>
          <p:cNvSpPr txBox="1"/>
          <p:nvPr/>
        </p:nvSpPr>
        <p:spPr>
          <a:xfrm>
            <a:off x="617584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3V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8D51C8-8075-472F-924D-9B0420FF5B13}"/>
              </a:ext>
            </a:extLst>
          </p:cNvPr>
          <p:cNvSpPr txBox="1"/>
          <p:nvPr/>
        </p:nvSpPr>
        <p:spPr>
          <a:xfrm>
            <a:off x="4832967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9B988-257E-4719-9493-71F245E59455}"/>
              </a:ext>
            </a:extLst>
          </p:cNvPr>
          <p:cNvSpPr txBox="1"/>
          <p:nvPr/>
        </p:nvSpPr>
        <p:spPr>
          <a:xfrm>
            <a:off x="3515179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648C4-5492-46AF-9BD2-63474E02D460}"/>
              </a:ext>
            </a:extLst>
          </p:cNvPr>
          <p:cNvSpPr txBox="1"/>
          <p:nvPr/>
        </p:nvSpPr>
        <p:spPr>
          <a:xfrm>
            <a:off x="218485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AD7ED5-CE57-4A5E-82E5-502E4520CA1C}"/>
              </a:ext>
            </a:extLst>
          </p:cNvPr>
          <p:cNvSpPr txBox="1"/>
          <p:nvPr/>
        </p:nvSpPr>
        <p:spPr>
          <a:xfrm>
            <a:off x="8787950" y="2577988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1023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C3695-24F6-44E3-9764-72F40F04F2CA}"/>
              </a:ext>
            </a:extLst>
          </p:cNvPr>
          <p:cNvSpPr txBox="1"/>
          <p:nvPr/>
        </p:nvSpPr>
        <p:spPr>
          <a:xfrm>
            <a:off x="7434961" y="2577988"/>
            <a:ext cx="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818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F4D3B-1DC8-4820-B5B5-324F8680B264}"/>
              </a:ext>
            </a:extLst>
          </p:cNvPr>
          <p:cNvSpPr txBox="1"/>
          <p:nvPr/>
        </p:nvSpPr>
        <p:spPr>
          <a:xfrm>
            <a:off x="617584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614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B5C6AA-1633-40EC-A0F0-2858E068EF46}"/>
              </a:ext>
            </a:extLst>
          </p:cNvPr>
          <p:cNvSpPr txBox="1"/>
          <p:nvPr/>
        </p:nvSpPr>
        <p:spPr>
          <a:xfrm>
            <a:off x="4832967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409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C36BA-26BC-4479-B69E-EDF2F41E4C0D}"/>
              </a:ext>
            </a:extLst>
          </p:cNvPr>
          <p:cNvSpPr txBox="1"/>
          <p:nvPr/>
        </p:nvSpPr>
        <p:spPr>
          <a:xfrm>
            <a:off x="3515179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A9660D-6B8E-4047-8E51-FEACA69D8B52}"/>
              </a:ext>
            </a:extLst>
          </p:cNvPr>
          <p:cNvSpPr txBox="1"/>
          <p:nvPr/>
        </p:nvSpPr>
        <p:spPr>
          <a:xfrm>
            <a:off x="2375012" y="1145986"/>
            <a:ext cx="68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ebas Neue" panose="020B0606020202050201" pitchFamily="34" charset="0"/>
              </a:rPr>
              <a:t>Voltage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EC3878-2873-4EB5-BD60-DB6A91A306FA}"/>
              </a:ext>
            </a:extLst>
          </p:cNvPr>
          <p:cNvSpPr txBox="1"/>
          <p:nvPr/>
        </p:nvSpPr>
        <p:spPr>
          <a:xfrm>
            <a:off x="2375012" y="2930710"/>
            <a:ext cx="68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ebas Neue" panose="020B0606020202050201" pitchFamily="34" charset="0"/>
              </a:rPr>
              <a:t>analog Values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E02C33-BAF6-4784-9E4C-5EAA0968F606}"/>
              </a:ext>
            </a:extLst>
          </p:cNvPr>
          <p:cNvCxnSpPr>
            <a:cxnSpLocks/>
          </p:cNvCxnSpPr>
          <p:nvPr/>
        </p:nvCxnSpPr>
        <p:spPr>
          <a:xfrm>
            <a:off x="2184850" y="2192942"/>
            <a:ext cx="714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45416B4-38C8-4948-9C89-8EF28C9C00BB}"/>
              </a:ext>
            </a:extLst>
          </p:cNvPr>
          <p:cNvSpPr/>
          <p:nvPr/>
        </p:nvSpPr>
        <p:spPr>
          <a:xfrm>
            <a:off x="2450681" y="1296279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3FDC0A-F33D-484A-900F-DBDD8E16DF11}"/>
              </a:ext>
            </a:extLst>
          </p:cNvPr>
          <p:cNvSpPr/>
          <p:nvPr/>
        </p:nvSpPr>
        <p:spPr>
          <a:xfrm flipH="1">
            <a:off x="6547265" y="1296279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9932A-3E0A-44B3-98AA-97D1529636A1}"/>
              </a:ext>
            </a:extLst>
          </p:cNvPr>
          <p:cNvSpPr/>
          <p:nvPr/>
        </p:nvSpPr>
        <p:spPr>
          <a:xfrm flipV="1">
            <a:off x="2450681" y="3031229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3BB80D2-8983-4A18-A94A-9726D63614F0}"/>
              </a:ext>
            </a:extLst>
          </p:cNvPr>
          <p:cNvSpPr/>
          <p:nvPr/>
        </p:nvSpPr>
        <p:spPr>
          <a:xfrm flipH="1" flipV="1">
            <a:off x="6547265" y="3031229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0317A4-95A7-452B-87AE-90AF6A920EE1}"/>
                  </a:ext>
                </a:extLst>
              </p:cNvPr>
              <p:cNvSpPr txBox="1"/>
              <p:nvPr/>
            </p:nvSpPr>
            <p:spPr>
              <a:xfrm>
                <a:off x="9787753" y="1797745"/>
                <a:ext cx="1714984" cy="1664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1023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=0.0049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US" b="0" dirty="0"/>
              </a:p>
              <a:p>
                <a:pPr algn="r">
                  <a:spcAft>
                    <a:spcPts val="1400"/>
                  </a:spcAft>
                </a:pPr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0317A4-95A7-452B-87AE-90AF6A920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753" y="1797745"/>
                <a:ext cx="1714984" cy="16647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8B2EC01-5785-4010-9C33-65956F3E17DE}"/>
                  </a:ext>
                </a:extLst>
              </p:cNvPr>
              <p:cNvSpPr txBox="1"/>
              <p:nvPr/>
            </p:nvSpPr>
            <p:spPr>
              <a:xfrm>
                <a:off x="8029084" y="117433"/>
                <a:ext cx="2593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𝐴𝑛𝑎𝑙𝑜𝑔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𝑅𝑒𝑠𝑜𝑙𝑢𝑡𝑖𝑜𝑛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8B2EC01-5785-4010-9C33-65956F3E1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084" y="117433"/>
                <a:ext cx="2593973" cy="369332"/>
              </a:xfrm>
              <a:prstGeom prst="rect">
                <a:avLst/>
              </a:prstGeom>
              <a:blipFill>
                <a:blip r:embed="rId3"/>
                <a:stretch>
                  <a:fillRect l="-704" r="-234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6D3D8EC-CC2A-E4D2-9080-444A8D6D18E6}"/>
              </a:ext>
            </a:extLst>
          </p:cNvPr>
          <p:cNvSpPr txBox="1"/>
          <p:nvPr/>
        </p:nvSpPr>
        <p:spPr>
          <a:xfrm>
            <a:off x="9721532" y="1226370"/>
            <a:ext cx="2446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Condensed" panose="020B0606040200020203" pitchFamily="34" charset="0"/>
              </a:rPr>
              <a:t>Analog Read Resolution</a:t>
            </a:r>
          </a:p>
          <a:p>
            <a:r>
              <a:rPr lang="en-US" sz="1200" dirty="0">
                <a:latin typeface="Segoe Condensed" panose="020B0606040200020203" pitchFamily="34" charset="0"/>
              </a:rPr>
              <a:t>5V, 10-bit ADC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EB3D2E-F245-08DA-1B3B-7251329EDA3F}"/>
              </a:ext>
            </a:extLst>
          </p:cNvPr>
          <p:cNvSpPr txBox="1"/>
          <p:nvPr/>
        </p:nvSpPr>
        <p:spPr>
          <a:xfrm>
            <a:off x="10602479" y="2741468"/>
            <a:ext cx="139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per</a:t>
            </a:r>
            <a:r>
              <a:rPr lang="en-US" dirty="0"/>
              <a:t> </a:t>
            </a:r>
            <a:r>
              <a:rPr lang="en-US" sz="1400" dirty="0">
                <a:latin typeface="Segoe Condensed" panose="020B0606040200020203" pitchFamily="34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82792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3E54758-96F0-7E78-46E1-B4C1E0877028}"/>
              </a:ext>
            </a:extLst>
          </p:cNvPr>
          <p:cNvSpPr/>
          <p:nvPr/>
        </p:nvSpPr>
        <p:spPr>
          <a:xfrm>
            <a:off x="9721780" y="1245997"/>
            <a:ext cx="1969477" cy="1912552"/>
          </a:xfrm>
          <a:prstGeom prst="roundRect">
            <a:avLst>
              <a:gd name="adj" fmla="val 573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09999-D099-4160-BBB0-D515F0C09B0D}"/>
              </a:ext>
            </a:extLst>
          </p:cNvPr>
          <p:cNvSpPr/>
          <p:nvPr/>
        </p:nvSpPr>
        <p:spPr>
          <a:xfrm>
            <a:off x="2455933" y="2006825"/>
            <a:ext cx="6651653" cy="400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A4A56-09B9-4FF7-B4BE-F8940CF75A50}"/>
              </a:ext>
            </a:extLst>
          </p:cNvPr>
          <p:cNvSpPr txBox="1"/>
          <p:nvPr/>
        </p:nvSpPr>
        <p:spPr>
          <a:xfrm>
            <a:off x="218485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0V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BD6B5-0E53-45D7-9285-9AB3D82BC1EA}"/>
              </a:ext>
            </a:extLst>
          </p:cNvPr>
          <p:cNvCxnSpPr>
            <a:cxnSpLocks/>
          </p:cNvCxnSpPr>
          <p:nvPr/>
        </p:nvCxnSpPr>
        <p:spPr>
          <a:xfrm>
            <a:off x="2455933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2C42C4-0E24-4AE9-98B3-4968D1D16413}"/>
              </a:ext>
            </a:extLst>
          </p:cNvPr>
          <p:cNvCxnSpPr>
            <a:cxnSpLocks/>
          </p:cNvCxnSpPr>
          <p:nvPr/>
        </p:nvCxnSpPr>
        <p:spPr>
          <a:xfrm>
            <a:off x="3786264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7FFB12-F3FB-4DC2-AF62-590C543FF62E}"/>
              </a:ext>
            </a:extLst>
          </p:cNvPr>
          <p:cNvCxnSpPr>
            <a:cxnSpLocks/>
          </p:cNvCxnSpPr>
          <p:nvPr/>
        </p:nvCxnSpPr>
        <p:spPr>
          <a:xfrm>
            <a:off x="5116595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04349-5C66-4C54-8AE5-003E0A9FEDBD}"/>
              </a:ext>
            </a:extLst>
          </p:cNvPr>
          <p:cNvCxnSpPr>
            <a:cxnSpLocks/>
          </p:cNvCxnSpPr>
          <p:nvPr/>
        </p:nvCxnSpPr>
        <p:spPr>
          <a:xfrm>
            <a:off x="644692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B029D0-DD78-47DA-84B2-267B70EDCABD}"/>
              </a:ext>
            </a:extLst>
          </p:cNvPr>
          <p:cNvCxnSpPr>
            <a:cxnSpLocks/>
          </p:cNvCxnSpPr>
          <p:nvPr/>
        </p:nvCxnSpPr>
        <p:spPr>
          <a:xfrm>
            <a:off x="9107586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4C4129-3823-4940-87B4-643A227C4E9B}"/>
              </a:ext>
            </a:extLst>
          </p:cNvPr>
          <p:cNvCxnSpPr>
            <a:cxnSpLocks/>
          </p:cNvCxnSpPr>
          <p:nvPr/>
        </p:nvCxnSpPr>
        <p:spPr>
          <a:xfrm>
            <a:off x="7777257" y="1782945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895A3D-3891-4700-9384-0C3D1253554C}"/>
              </a:ext>
            </a:extLst>
          </p:cNvPr>
          <p:cNvSpPr txBox="1"/>
          <p:nvPr/>
        </p:nvSpPr>
        <p:spPr>
          <a:xfrm>
            <a:off x="8836503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5V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ED08B-B644-49EB-B8E9-0C6B483539A2}"/>
              </a:ext>
            </a:extLst>
          </p:cNvPr>
          <p:cNvSpPr txBox="1"/>
          <p:nvPr/>
        </p:nvSpPr>
        <p:spPr>
          <a:xfrm>
            <a:off x="7506172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3331E-3EAB-4207-81ED-5ADA8B30414C}"/>
              </a:ext>
            </a:extLst>
          </p:cNvPr>
          <p:cNvSpPr txBox="1"/>
          <p:nvPr/>
        </p:nvSpPr>
        <p:spPr>
          <a:xfrm>
            <a:off x="6175840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3V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8D51C8-8075-472F-924D-9B0420FF5B13}"/>
              </a:ext>
            </a:extLst>
          </p:cNvPr>
          <p:cNvSpPr txBox="1"/>
          <p:nvPr/>
        </p:nvSpPr>
        <p:spPr>
          <a:xfrm>
            <a:off x="4832967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9B988-257E-4719-9493-71F245E59455}"/>
              </a:ext>
            </a:extLst>
          </p:cNvPr>
          <p:cNvSpPr txBox="1"/>
          <p:nvPr/>
        </p:nvSpPr>
        <p:spPr>
          <a:xfrm>
            <a:off x="3515179" y="1466886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648C4-5492-46AF-9BD2-63474E02D460}"/>
              </a:ext>
            </a:extLst>
          </p:cNvPr>
          <p:cNvSpPr txBox="1"/>
          <p:nvPr/>
        </p:nvSpPr>
        <p:spPr>
          <a:xfrm>
            <a:off x="218485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AD7ED5-CE57-4A5E-82E5-502E4520CA1C}"/>
              </a:ext>
            </a:extLst>
          </p:cNvPr>
          <p:cNvSpPr txBox="1"/>
          <p:nvPr/>
        </p:nvSpPr>
        <p:spPr>
          <a:xfrm>
            <a:off x="8787950" y="2577988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1023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C3695-24F6-44E3-9764-72F40F04F2CA}"/>
              </a:ext>
            </a:extLst>
          </p:cNvPr>
          <p:cNvSpPr txBox="1"/>
          <p:nvPr/>
        </p:nvSpPr>
        <p:spPr>
          <a:xfrm>
            <a:off x="7434961" y="2577988"/>
            <a:ext cx="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818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F4D3B-1DC8-4820-B5B5-324F8680B264}"/>
              </a:ext>
            </a:extLst>
          </p:cNvPr>
          <p:cNvSpPr txBox="1"/>
          <p:nvPr/>
        </p:nvSpPr>
        <p:spPr>
          <a:xfrm>
            <a:off x="6175840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614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B5C6AA-1633-40EC-A0F0-2858E068EF46}"/>
              </a:ext>
            </a:extLst>
          </p:cNvPr>
          <p:cNvSpPr txBox="1"/>
          <p:nvPr/>
        </p:nvSpPr>
        <p:spPr>
          <a:xfrm>
            <a:off x="4832967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409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C36BA-26BC-4479-B69E-EDF2F41E4C0D}"/>
              </a:ext>
            </a:extLst>
          </p:cNvPr>
          <p:cNvSpPr txBox="1"/>
          <p:nvPr/>
        </p:nvSpPr>
        <p:spPr>
          <a:xfrm>
            <a:off x="3515179" y="2577988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A9660D-6B8E-4047-8E51-FEACA69D8B52}"/>
              </a:ext>
            </a:extLst>
          </p:cNvPr>
          <p:cNvSpPr txBox="1"/>
          <p:nvPr/>
        </p:nvSpPr>
        <p:spPr>
          <a:xfrm>
            <a:off x="2375012" y="1145986"/>
            <a:ext cx="68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ebas Neue" panose="020B0606020202050201" pitchFamily="34" charset="0"/>
              </a:rPr>
              <a:t>Voltage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EC3878-2873-4EB5-BD60-DB6A91A306FA}"/>
              </a:ext>
            </a:extLst>
          </p:cNvPr>
          <p:cNvSpPr txBox="1"/>
          <p:nvPr/>
        </p:nvSpPr>
        <p:spPr>
          <a:xfrm>
            <a:off x="2375012" y="2930710"/>
            <a:ext cx="68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ebas Neue" panose="020B0606020202050201" pitchFamily="34" charset="0"/>
              </a:rPr>
              <a:t>analog Values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E02C33-BAF6-4784-9E4C-5EAA0968F606}"/>
              </a:ext>
            </a:extLst>
          </p:cNvPr>
          <p:cNvCxnSpPr>
            <a:cxnSpLocks/>
          </p:cNvCxnSpPr>
          <p:nvPr/>
        </p:nvCxnSpPr>
        <p:spPr>
          <a:xfrm>
            <a:off x="2184850" y="2192942"/>
            <a:ext cx="714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45416B4-38C8-4948-9C89-8EF28C9C00BB}"/>
              </a:ext>
            </a:extLst>
          </p:cNvPr>
          <p:cNvSpPr/>
          <p:nvPr/>
        </p:nvSpPr>
        <p:spPr>
          <a:xfrm>
            <a:off x="2450681" y="1296279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3FDC0A-F33D-484A-900F-DBDD8E16DF11}"/>
              </a:ext>
            </a:extLst>
          </p:cNvPr>
          <p:cNvSpPr/>
          <p:nvPr/>
        </p:nvSpPr>
        <p:spPr>
          <a:xfrm flipH="1">
            <a:off x="6547265" y="1296279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9932A-3E0A-44B3-98AA-97D1529636A1}"/>
              </a:ext>
            </a:extLst>
          </p:cNvPr>
          <p:cNvSpPr/>
          <p:nvPr/>
        </p:nvSpPr>
        <p:spPr>
          <a:xfrm flipV="1">
            <a:off x="2450681" y="3031229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3BB80D2-8983-4A18-A94A-9726D63614F0}"/>
              </a:ext>
            </a:extLst>
          </p:cNvPr>
          <p:cNvSpPr/>
          <p:nvPr/>
        </p:nvSpPr>
        <p:spPr>
          <a:xfrm flipH="1" flipV="1">
            <a:off x="6547265" y="3031229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0317A4-95A7-452B-87AE-90AF6A920EE1}"/>
                  </a:ext>
                </a:extLst>
              </p:cNvPr>
              <p:cNvSpPr txBox="1"/>
              <p:nvPr/>
            </p:nvSpPr>
            <p:spPr>
              <a:xfrm>
                <a:off x="9787753" y="1797745"/>
                <a:ext cx="1714984" cy="1664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1023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=0.0049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US" b="0" dirty="0"/>
              </a:p>
              <a:p>
                <a:pPr algn="r">
                  <a:spcAft>
                    <a:spcPts val="1400"/>
                  </a:spcAft>
                </a:pPr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0317A4-95A7-452B-87AE-90AF6A920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753" y="1797745"/>
                <a:ext cx="1714984" cy="16647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6D3D8EC-CC2A-E4D2-9080-444A8D6D18E6}"/>
              </a:ext>
            </a:extLst>
          </p:cNvPr>
          <p:cNvSpPr txBox="1"/>
          <p:nvPr/>
        </p:nvSpPr>
        <p:spPr>
          <a:xfrm>
            <a:off x="9721532" y="1226370"/>
            <a:ext cx="2446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Condensed" panose="020B0606040200020203" pitchFamily="34" charset="0"/>
              </a:rPr>
              <a:t>Analog Read Resolution</a:t>
            </a:r>
          </a:p>
          <a:p>
            <a:r>
              <a:rPr lang="en-US" sz="1200" dirty="0">
                <a:latin typeface="Segoe Condensed" panose="020B0606040200020203" pitchFamily="34" charset="0"/>
              </a:rPr>
              <a:t>5V, 10-bit ADC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EB3D2E-F245-08DA-1B3B-7251329EDA3F}"/>
              </a:ext>
            </a:extLst>
          </p:cNvPr>
          <p:cNvSpPr txBox="1"/>
          <p:nvPr/>
        </p:nvSpPr>
        <p:spPr>
          <a:xfrm>
            <a:off x="10602479" y="2741468"/>
            <a:ext cx="139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per</a:t>
            </a:r>
            <a:r>
              <a:rPr lang="en-US" dirty="0"/>
              <a:t> </a:t>
            </a:r>
            <a:r>
              <a:rPr lang="en-US" sz="1400" dirty="0">
                <a:latin typeface="Segoe Condensed" panose="020B0606040200020203" pitchFamily="34" charset="0"/>
              </a:rPr>
              <a:t>value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C295F2-CD60-A66A-106E-792CD258CFB0}"/>
              </a:ext>
            </a:extLst>
          </p:cNvPr>
          <p:cNvSpPr/>
          <p:nvPr/>
        </p:nvSpPr>
        <p:spPr>
          <a:xfrm>
            <a:off x="9721780" y="3854471"/>
            <a:ext cx="1969477" cy="1912552"/>
          </a:xfrm>
          <a:prstGeom prst="roundRect">
            <a:avLst>
              <a:gd name="adj" fmla="val 573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2D6A3-F302-2F8B-320A-1D43F07811A6}"/>
              </a:ext>
            </a:extLst>
          </p:cNvPr>
          <p:cNvSpPr/>
          <p:nvPr/>
        </p:nvSpPr>
        <p:spPr>
          <a:xfrm>
            <a:off x="2455933" y="4615299"/>
            <a:ext cx="6651653" cy="400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667BC9-8F46-DCD0-6BAF-BEA138A49AD0}"/>
              </a:ext>
            </a:extLst>
          </p:cNvPr>
          <p:cNvSpPr txBox="1"/>
          <p:nvPr/>
        </p:nvSpPr>
        <p:spPr>
          <a:xfrm>
            <a:off x="2184850" y="407536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0V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2EB985-1F49-BAFD-3E40-5121824BCA95}"/>
              </a:ext>
            </a:extLst>
          </p:cNvPr>
          <p:cNvCxnSpPr>
            <a:cxnSpLocks/>
          </p:cNvCxnSpPr>
          <p:nvPr/>
        </p:nvCxnSpPr>
        <p:spPr>
          <a:xfrm>
            <a:off x="2455933" y="4391419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DEDFAA-D6FF-28EF-AA62-014DA5CD7692}"/>
              </a:ext>
            </a:extLst>
          </p:cNvPr>
          <p:cNvCxnSpPr>
            <a:cxnSpLocks/>
          </p:cNvCxnSpPr>
          <p:nvPr/>
        </p:nvCxnSpPr>
        <p:spPr>
          <a:xfrm>
            <a:off x="3786264" y="4391419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30F77C7-89ED-A04E-9F20-BA60C4B40E5F}"/>
              </a:ext>
            </a:extLst>
          </p:cNvPr>
          <p:cNvCxnSpPr>
            <a:cxnSpLocks/>
          </p:cNvCxnSpPr>
          <p:nvPr/>
        </p:nvCxnSpPr>
        <p:spPr>
          <a:xfrm>
            <a:off x="5116595" y="4391419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5A6E0F-DC8E-F2A7-767E-CFEAE3D166FB}"/>
              </a:ext>
            </a:extLst>
          </p:cNvPr>
          <p:cNvCxnSpPr>
            <a:cxnSpLocks/>
          </p:cNvCxnSpPr>
          <p:nvPr/>
        </p:nvCxnSpPr>
        <p:spPr>
          <a:xfrm>
            <a:off x="6446926" y="4391419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E102B3-9AEA-4DE4-E868-148C890F7E36}"/>
              </a:ext>
            </a:extLst>
          </p:cNvPr>
          <p:cNvCxnSpPr>
            <a:cxnSpLocks/>
          </p:cNvCxnSpPr>
          <p:nvPr/>
        </p:nvCxnSpPr>
        <p:spPr>
          <a:xfrm>
            <a:off x="9107586" y="4391419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3B8A91-ED4B-4112-1884-83F53C94A085}"/>
              </a:ext>
            </a:extLst>
          </p:cNvPr>
          <p:cNvCxnSpPr>
            <a:cxnSpLocks/>
          </p:cNvCxnSpPr>
          <p:nvPr/>
        </p:nvCxnSpPr>
        <p:spPr>
          <a:xfrm>
            <a:off x="7777257" y="4391419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C252476-D636-283B-22C3-236591A799A1}"/>
              </a:ext>
            </a:extLst>
          </p:cNvPr>
          <p:cNvSpPr txBox="1"/>
          <p:nvPr/>
        </p:nvSpPr>
        <p:spPr>
          <a:xfrm>
            <a:off x="8836503" y="407536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5V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2D422E-D694-73FF-1F5E-2070381F637A}"/>
              </a:ext>
            </a:extLst>
          </p:cNvPr>
          <p:cNvSpPr txBox="1"/>
          <p:nvPr/>
        </p:nvSpPr>
        <p:spPr>
          <a:xfrm>
            <a:off x="7506172" y="407536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345B14-91DB-561A-5774-490232484393}"/>
              </a:ext>
            </a:extLst>
          </p:cNvPr>
          <p:cNvSpPr txBox="1"/>
          <p:nvPr/>
        </p:nvSpPr>
        <p:spPr>
          <a:xfrm>
            <a:off x="6175840" y="407536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3V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0C1ACB-E14B-287E-5EA1-CDE9B9408A1D}"/>
              </a:ext>
            </a:extLst>
          </p:cNvPr>
          <p:cNvSpPr txBox="1"/>
          <p:nvPr/>
        </p:nvSpPr>
        <p:spPr>
          <a:xfrm>
            <a:off x="4832967" y="407536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2V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6158A7-FEEA-8A3B-6DEA-AAD21941CC5E}"/>
              </a:ext>
            </a:extLst>
          </p:cNvPr>
          <p:cNvSpPr txBox="1"/>
          <p:nvPr/>
        </p:nvSpPr>
        <p:spPr>
          <a:xfrm>
            <a:off x="3515179" y="407536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05D9F5-AA15-63C7-0D43-552D1533CD99}"/>
              </a:ext>
            </a:extLst>
          </p:cNvPr>
          <p:cNvSpPr txBox="1"/>
          <p:nvPr/>
        </p:nvSpPr>
        <p:spPr>
          <a:xfrm>
            <a:off x="2184850" y="5186462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CA0CF8-0D28-461F-11A7-74B26715E089}"/>
              </a:ext>
            </a:extLst>
          </p:cNvPr>
          <p:cNvSpPr txBox="1"/>
          <p:nvPr/>
        </p:nvSpPr>
        <p:spPr>
          <a:xfrm>
            <a:off x="8787950" y="5186462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4095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82B571-CF4C-EC21-7114-3FD5CC776B88}"/>
              </a:ext>
            </a:extLst>
          </p:cNvPr>
          <p:cNvSpPr txBox="1"/>
          <p:nvPr/>
        </p:nvSpPr>
        <p:spPr>
          <a:xfrm>
            <a:off x="7434961" y="5186462"/>
            <a:ext cx="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3276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530E77-5009-2F17-111B-D7885823C2FF}"/>
              </a:ext>
            </a:extLst>
          </p:cNvPr>
          <p:cNvSpPr txBox="1"/>
          <p:nvPr/>
        </p:nvSpPr>
        <p:spPr>
          <a:xfrm>
            <a:off x="6123951" y="5186462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2457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75693E-364D-7660-0FCE-6B9F8778CA01}"/>
              </a:ext>
            </a:extLst>
          </p:cNvPr>
          <p:cNvSpPr txBox="1"/>
          <p:nvPr/>
        </p:nvSpPr>
        <p:spPr>
          <a:xfrm>
            <a:off x="4770931" y="5186462"/>
            <a:ext cx="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1638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33EA8E-1AB7-FDC7-F38B-77516D30A479}"/>
              </a:ext>
            </a:extLst>
          </p:cNvPr>
          <p:cNvSpPr txBox="1"/>
          <p:nvPr/>
        </p:nvSpPr>
        <p:spPr>
          <a:xfrm>
            <a:off x="3515179" y="5186462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819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657977-F1AD-9F1E-0B3F-1D622A9CC98E}"/>
              </a:ext>
            </a:extLst>
          </p:cNvPr>
          <p:cNvSpPr txBox="1"/>
          <p:nvPr/>
        </p:nvSpPr>
        <p:spPr>
          <a:xfrm>
            <a:off x="2375012" y="3754460"/>
            <a:ext cx="68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ebas Neue" panose="020B0606020202050201" pitchFamily="34" charset="0"/>
              </a:rPr>
              <a:t>Voltage Values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A0B7DD-E0A7-E0A1-0421-27638F9DB05B}"/>
              </a:ext>
            </a:extLst>
          </p:cNvPr>
          <p:cNvSpPr txBox="1"/>
          <p:nvPr/>
        </p:nvSpPr>
        <p:spPr>
          <a:xfrm>
            <a:off x="2375012" y="5539184"/>
            <a:ext cx="68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ebas Neue" panose="020B0606020202050201" pitchFamily="34" charset="0"/>
              </a:rPr>
              <a:t>analog Values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BAAA5A-A714-723B-C1C8-CDD8B6933C31}"/>
              </a:ext>
            </a:extLst>
          </p:cNvPr>
          <p:cNvCxnSpPr>
            <a:cxnSpLocks/>
          </p:cNvCxnSpPr>
          <p:nvPr/>
        </p:nvCxnSpPr>
        <p:spPr>
          <a:xfrm>
            <a:off x="2184850" y="4801416"/>
            <a:ext cx="714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93EF0B8-E777-ABE0-3F61-D28FF221E2AF}"/>
              </a:ext>
            </a:extLst>
          </p:cNvPr>
          <p:cNvSpPr/>
          <p:nvPr/>
        </p:nvSpPr>
        <p:spPr>
          <a:xfrm>
            <a:off x="2450681" y="3904753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C5ECB9F-659B-009F-58A4-86E59FEB3E27}"/>
              </a:ext>
            </a:extLst>
          </p:cNvPr>
          <p:cNvSpPr/>
          <p:nvPr/>
        </p:nvSpPr>
        <p:spPr>
          <a:xfrm flipH="1">
            <a:off x="6547265" y="3904753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883D45D-3898-31C8-0D10-FA1F1FC5FF8F}"/>
              </a:ext>
            </a:extLst>
          </p:cNvPr>
          <p:cNvSpPr/>
          <p:nvPr/>
        </p:nvSpPr>
        <p:spPr>
          <a:xfrm flipV="1">
            <a:off x="2450681" y="5639703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F964CAE-1E42-2664-EF4D-80A4990F3AF4}"/>
              </a:ext>
            </a:extLst>
          </p:cNvPr>
          <p:cNvSpPr/>
          <p:nvPr/>
        </p:nvSpPr>
        <p:spPr>
          <a:xfrm flipH="1" flipV="1">
            <a:off x="6547265" y="5639703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9766B36-8756-3F8E-4AC9-ABF03CA6626E}"/>
                  </a:ext>
                </a:extLst>
              </p:cNvPr>
              <p:cNvSpPr txBox="1"/>
              <p:nvPr/>
            </p:nvSpPr>
            <p:spPr>
              <a:xfrm>
                <a:off x="9787753" y="4406219"/>
                <a:ext cx="1714984" cy="1664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4095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US" b="0" dirty="0"/>
              </a:p>
              <a:p>
                <a:pPr algn="r">
                  <a:spcAft>
                    <a:spcPts val="1400"/>
                  </a:spcAft>
                </a:pPr>
                <a:endParaRPr lang="en-US" b="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9766B36-8756-3F8E-4AC9-ABF03CA66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753" y="4406219"/>
                <a:ext cx="1714984" cy="1664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294B275A-4796-84A8-99D0-C328F6E4419E}"/>
              </a:ext>
            </a:extLst>
          </p:cNvPr>
          <p:cNvSpPr txBox="1"/>
          <p:nvPr/>
        </p:nvSpPr>
        <p:spPr>
          <a:xfrm>
            <a:off x="9721532" y="3834844"/>
            <a:ext cx="2446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Condensed" panose="020B0606040200020203" pitchFamily="34" charset="0"/>
              </a:rPr>
              <a:t>Analog Read Resolution</a:t>
            </a:r>
          </a:p>
          <a:p>
            <a:r>
              <a:rPr lang="en-US" sz="1200" dirty="0">
                <a:latin typeface="Segoe Condensed" panose="020B0606040200020203" pitchFamily="34" charset="0"/>
              </a:rPr>
              <a:t>5V, 12-bit ADC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6A529BA-67D2-1C71-DF9A-A355ACE6F918}"/>
              </a:ext>
            </a:extLst>
          </p:cNvPr>
          <p:cNvSpPr txBox="1"/>
          <p:nvPr/>
        </p:nvSpPr>
        <p:spPr>
          <a:xfrm>
            <a:off x="10602389" y="5349494"/>
            <a:ext cx="139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per</a:t>
            </a:r>
            <a:r>
              <a:rPr lang="en-US" dirty="0"/>
              <a:t> </a:t>
            </a:r>
            <a:r>
              <a:rPr lang="en-US" sz="1400" dirty="0">
                <a:latin typeface="Segoe Condensed" panose="020B0606040200020203" pitchFamily="34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75050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3E54758-96F0-7E78-46E1-B4C1E0877028}"/>
              </a:ext>
            </a:extLst>
          </p:cNvPr>
          <p:cNvSpPr/>
          <p:nvPr/>
        </p:nvSpPr>
        <p:spPr>
          <a:xfrm>
            <a:off x="9721780" y="361741"/>
            <a:ext cx="1969477" cy="1912552"/>
          </a:xfrm>
          <a:prstGeom prst="roundRect">
            <a:avLst>
              <a:gd name="adj" fmla="val 573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09999-D099-4160-BBB0-D515F0C09B0D}"/>
              </a:ext>
            </a:extLst>
          </p:cNvPr>
          <p:cNvSpPr/>
          <p:nvPr/>
        </p:nvSpPr>
        <p:spPr>
          <a:xfrm>
            <a:off x="2455933" y="1122569"/>
            <a:ext cx="6651653" cy="400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A4A56-09B9-4FF7-B4BE-F8940CF75A50}"/>
              </a:ext>
            </a:extLst>
          </p:cNvPr>
          <p:cNvSpPr txBox="1"/>
          <p:nvPr/>
        </p:nvSpPr>
        <p:spPr>
          <a:xfrm>
            <a:off x="2184850" y="58263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0V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BD6B5-0E53-45D7-9285-9AB3D82BC1EA}"/>
              </a:ext>
            </a:extLst>
          </p:cNvPr>
          <p:cNvCxnSpPr>
            <a:cxnSpLocks/>
          </p:cNvCxnSpPr>
          <p:nvPr/>
        </p:nvCxnSpPr>
        <p:spPr>
          <a:xfrm>
            <a:off x="2455933" y="898689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2C42C4-0E24-4AE9-98B3-4968D1D16413}"/>
              </a:ext>
            </a:extLst>
          </p:cNvPr>
          <p:cNvCxnSpPr>
            <a:cxnSpLocks/>
          </p:cNvCxnSpPr>
          <p:nvPr/>
        </p:nvCxnSpPr>
        <p:spPr>
          <a:xfrm>
            <a:off x="3786264" y="898689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7FFB12-F3FB-4DC2-AF62-590C543FF62E}"/>
              </a:ext>
            </a:extLst>
          </p:cNvPr>
          <p:cNvCxnSpPr>
            <a:cxnSpLocks/>
          </p:cNvCxnSpPr>
          <p:nvPr/>
        </p:nvCxnSpPr>
        <p:spPr>
          <a:xfrm>
            <a:off x="5116595" y="898689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04349-5C66-4C54-8AE5-003E0A9FEDBD}"/>
              </a:ext>
            </a:extLst>
          </p:cNvPr>
          <p:cNvCxnSpPr>
            <a:cxnSpLocks/>
          </p:cNvCxnSpPr>
          <p:nvPr/>
        </p:nvCxnSpPr>
        <p:spPr>
          <a:xfrm>
            <a:off x="6446926" y="898689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B029D0-DD78-47DA-84B2-267B70EDCABD}"/>
              </a:ext>
            </a:extLst>
          </p:cNvPr>
          <p:cNvCxnSpPr>
            <a:cxnSpLocks/>
          </p:cNvCxnSpPr>
          <p:nvPr/>
        </p:nvCxnSpPr>
        <p:spPr>
          <a:xfrm>
            <a:off x="9107586" y="898689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4C4129-3823-4940-87B4-643A227C4E9B}"/>
              </a:ext>
            </a:extLst>
          </p:cNvPr>
          <p:cNvCxnSpPr>
            <a:cxnSpLocks/>
          </p:cNvCxnSpPr>
          <p:nvPr/>
        </p:nvCxnSpPr>
        <p:spPr>
          <a:xfrm>
            <a:off x="7777257" y="898689"/>
            <a:ext cx="0" cy="8011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895A3D-3891-4700-9384-0C3D1253554C}"/>
              </a:ext>
            </a:extLst>
          </p:cNvPr>
          <p:cNvSpPr txBox="1"/>
          <p:nvPr/>
        </p:nvSpPr>
        <p:spPr>
          <a:xfrm>
            <a:off x="8836503" y="58263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5V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ED08B-B644-49EB-B8E9-0C6B483539A2}"/>
              </a:ext>
            </a:extLst>
          </p:cNvPr>
          <p:cNvSpPr txBox="1"/>
          <p:nvPr/>
        </p:nvSpPr>
        <p:spPr>
          <a:xfrm>
            <a:off x="7506172" y="58263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3331E-3EAB-4207-81ED-5ADA8B30414C}"/>
              </a:ext>
            </a:extLst>
          </p:cNvPr>
          <p:cNvSpPr txBox="1"/>
          <p:nvPr/>
        </p:nvSpPr>
        <p:spPr>
          <a:xfrm>
            <a:off x="6175840" y="58263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3V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8D51C8-8075-472F-924D-9B0420FF5B13}"/>
              </a:ext>
            </a:extLst>
          </p:cNvPr>
          <p:cNvSpPr txBox="1"/>
          <p:nvPr/>
        </p:nvSpPr>
        <p:spPr>
          <a:xfrm>
            <a:off x="4832967" y="58263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9B988-257E-4719-9493-71F245E59455}"/>
              </a:ext>
            </a:extLst>
          </p:cNvPr>
          <p:cNvSpPr txBox="1"/>
          <p:nvPr/>
        </p:nvSpPr>
        <p:spPr>
          <a:xfrm>
            <a:off x="3515179" y="58263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648C4-5492-46AF-9BD2-63474E02D460}"/>
              </a:ext>
            </a:extLst>
          </p:cNvPr>
          <p:cNvSpPr txBox="1"/>
          <p:nvPr/>
        </p:nvSpPr>
        <p:spPr>
          <a:xfrm>
            <a:off x="2184850" y="1693732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AD7ED5-CE57-4A5E-82E5-502E4520CA1C}"/>
              </a:ext>
            </a:extLst>
          </p:cNvPr>
          <p:cNvSpPr txBox="1"/>
          <p:nvPr/>
        </p:nvSpPr>
        <p:spPr>
          <a:xfrm>
            <a:off x="8787950" y="1693732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1023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C3695-24F6-44E3-9764-72F40F04F2CA}"/>
              </a:ext>
            </a:extLst>
          </p:cNvPr>
          <p:cNvSpPr txBox="1"/>
          <p:nvPr/>
        </p:nvSpPr>
        <p:spPr>
          <a:xfrm>
            <a:off x="7434961" y="1693732"/>
            <a:ext cx="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818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F4D3B-1DC8-4820-B5B5-324F8680B264}"/>
              </a:ext>
            </a:extLst>
          </p:cNvPr>
          <p:cNvSpPr txBox="1"/>
          <p:nvPr/>
        </p:nvSpPr>
        <p:spPr>
          <a:xfrm>
            <a:off x="6175840" y="1693732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614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B5C6AA-1633-40EC-A0F0-2858E068EF46}"/>
              </a:ext>
            </a:extLst>
          </p:cNvPr>
          <p:cNvSpPr txBox="1"/>
          <p:nvPr/>
        </p:nvSpPr>
        <p:spPr>
          <a:xfrm>
            <a:off x="4832967" y="1693732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409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C36BA-26BC-4479-B69E-EDF2F41E4C0D}"/>
              </a:ext>
            </a:extLst>
          </p:cNvPr>
          <p:cNvSpPr txBox="1"/>
          <p:nvPr/>
        </p:nvSpPr>
        <p:spPr>
          <a:xfrm>
            <a:off x="3515179" y="1693732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A9660D-6B8E-4047-8E51-FEACA69D8B52}"/>
              </a:ext>
            </a:extLst>
          </p:cNvPr>
          <p:cNvSpPr txBox="1"/>
          <p:nvPr/>
        </p:nvSpPr>
        <p:spPr>
          <a:xfrm>
            <a:off x="2375012" y="261730"/>
            <a:ext cx="68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ebas Neue" panose="020B0606020202050201" pitchFamily="34" charset="0"/>
              </a:rPr>
              <a:t>Voltage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EC3878-2873-4EB5-BD60-DB6A91A306FA}"/>
              </a:ext>
            </a:extLst>
          </p:cNvPr>
          <p:cNvSpPr txBox="1"/>
          <p:nvPr/>
        </p:nvSpPr>
        <p:spPr>
          <a:xfrm>
            <a:off x="2375012" y="2046454"/>
            <a:ext cx="68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ebas Neue" panose="020B0606020202050201" pitchFamily="34" charset="0"/>
              </a:rPr>
              <a:t>analog Values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E02C33-BAF6-4784-9E4C-5EAA0968F606}"/>
              </a:ext>
            </a:extLst>
          </p:cNvPr>
          <p:cNvCxnSpPr>
            <a:cxnSpLocks/>
          </p:cNvCxnSpPr>
          <p:nvPr/>
        </p:nvCxnSpPr>
        <p:spPr>
          <a:xfrm>
            <a:off x="2184850" y="1308686"/>
            <a:ext cx="714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45416B4-38C8-4948-9C89-8EF28C9C00BB}"/>
              </a:ext>
            </a:extLst>
          </p:cNvPr>
          <p:cNvSpPr/>
          <p:nvPr/>
        </p:nvSpPr>
        <p:spPr>
          <a:xfrm>
            <a:off x="2450681" y="412023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3FDC0A-F33D-484A-900F-DBDD8E16DF11}"/>
              </a:ext>
            </a:extLst>
          </p:cNvPr>
          <p:cNvSpPr/>
          <p:nvPr/>
        </p:nvSpPr>
        <p:spPr>
          <a:xfrm flipH="1">
            <a:off x="6547265" y="412023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9932A-3E0A-44B3-98AA-97D1529636A1}"/>
              </a:ext>
            </a:extLst>
          </p:cNvPr>
          <p:cNvSpPr/>
          <p:nvPr/>
        </p:nvSpPr>
        <p:spPr>
          <a:xfrm flipV="1">
            <a:off x="2450681" y="2146973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3BB80D2-8983-4A18-A94A-9726D63614F0}"/>
              </a:ext>
            </a:extLst>
          </p:cNvPr>
          <p:cNvSpPr/>
          <p:nvPr/>
        </p:nvSpPr>
        <p:spPr>
          <a:xfrm flipH="1" flipV="1">
            <a:off x="6547265" y="2146973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0317A4-95A7-452B-87AE-90AF6A920EE1}"/>
                  </a:ext>
                </a:extLst>
              </p:cNvPr>
              <p:cNvSpPr txBox="1"/>
              <p:nvPr/>
            </p:nvSpPr>
            <p:spPr>
              <a:xfrm>
                <a:off x="9787753" y="913489"/>
                <a:ext cx="1714984" cy="1664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1023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=0.0049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US" b="0" dirty="0"/>
              </a:p>
              <a:p>
                <a:pPr algn="r">
                  <a:spcAft>
                    <a:spcPts val="1400"/>
                  </a:spcAft>
                </a:pPr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0317A4-95A7-452B-87AE-90AF6A920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753" y="913489"/>
                <a:ext cx="1714984" cy="16647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6D3D8EC-CC2A-E4D2-9080-444A8D6D18E6}"/>
              </a:ext>
            </a:extLst>
          </p:cNvPr>
          <p:cNvSpPr txBox="1"/>
          <p:nvPr/>
        </p:nvSpPr>
        <p:spPr>
          <a:xfrm>
            <a:off x="9721532" y="342114"/>
            <a:ext cx="2446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Condensed" panose="020B0606040200020203" pitchFamily="34" charset="0"/>
              </a:rPr>
              <a:t>Analog Read Resolution</a:t>
            </a:r>
          </a:p>
          <a:p>
            <a:r>
              <a:rPr lang="en-US" sz="1200" dirty="0">
                <a:latin typeface="Segoe Condensed" panose="020B0606040200020203" pitchFamily="34" charset="0"/>
              </a:rPr>
              <a:t>5V, 10-bit ADC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EB3D2E-F245-08DA-1B3B-7251329EDA3F}"/>
              </a:ext>
            </a:extLst>
          </p:cNvPr>
          <p:cNvSpPr txBox="1"/>
          <p:nvPr/>
        </p:nvSpPr>
        <p:spPr>
          <a:xfrm>
            <a:off x="10602479" y="1857212"/>
            <a:ext cx="139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per</a:t>
            </a:r>
            <a:r>
              <a:rPr lang="en-US" dirty="0"/>
              <a:t> </a:t>
            </a:r>
            <a:r>
              <a:rPr lang="en-US" sz="1400" dirty="0">
                <a:latin typeface="Segoe Condensed" panose="020B0606040200020203" pitchFamily="34" charset="0"/>
              </a:rPr>
              <a:t>value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C295F2-CD60-A66A-106E-792CD258CFB0}"/>
              </a:ext>
            </a:extLst>
          </p:cNvPr>
          <p:cNvSpPr/>
          <p:nvPr/>
        </p:nvSpPr>
        <p:spPr>
          <a:xfrm>
            <a:off x="9721780" y="3854471"/>
            <a:ext cx="1969477" cy="1912552"/>
          </a:xfrm>
          <a:prstGeom prst="roundRect">
            <a:avLst>
              <a:gd name="adj" fmla="val 573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2D6A3-F302-2F8B-320A-1D43F07811A6}"/>
              </a:ext>
            </a:extLst>
          </p:cNvPr>
          <p:cNvSpPr/>
          <p:nvPr/>
        </p:nvSpPr>
        <p:spPr>
          <a:xfrm>
            <a:off x="2455933" y="4615299"/>
            <a:ext cx="6651653" cy="4005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667BC9-8F46-DCD0-6BAF-BEA138A49AD0}"/>
              </a:ext>
            </a:extLst>
          </p:cNvPr>
          <p:cNvSpPr txBox="1"/>
          <p:nvPr/>
        </p:nvSpPr>
        <p:spPr>
          <a:xfrm>
            <a:off x="2184850" y="407536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0V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2EB985-1F49-BAFD-3E40-5121824BCA95}"/>
              </a:ext>
            </a:extLst>
          </p:cNvPr>
          <p:cNvCxnSpPr>
            <a:cxnSpLocks/>
          </p:cNvCxnSpPr>
          <p:nvPr/>
        </p:nvCxnSpPr>
        <p:spPr>
          <a:xfrm>
            <a:off x="2455933" y="4391419"/>
            <a:ext cx="0" cy="80111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DEDFAA-D6FF-28EF-AA62-014DA5CD7692}"/>
              </a:ext>
            </a:extLst>
          </p:cNvPr>
          <p:cNvCxnSpPr>
            <a:cxnSpLocks/>
          </p:cNvCxnSpPr>
          <p:nvPr/>
        </p:nvCxnSpPr>
        <p:spPr>
          <a:xfrm>
            <a:off x="3786264" y="4391419"/>
            <a:ext cx="0" cy="80111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30F77C7-89ED-A04E-9F20-BA60C4B40E5F}"/>
              </a:ext>
            </a:extLst>
          </p:cNvPr>
          <p:cNvCxnSpPr>
            <a:cxnSpLocks/>
          </p:cNvCxnSpPr>
          <p:nvPr/>
        </p:nvCxnSpPr>
        <p:spPr>
          <a:xfrm>
            <a:off x="5116595" y="4391419"/>
            <a:ext cx="0" cy="80111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5A6E0F-DC8E-F2A7-767E-CFEAE3D166FB}"/>
              </a:ext>
            </a:extLst>
          </p:cNvPr>
          <p:cNvCxnSpPr>
            <a:cxnSpLocks/>
          </p:cNvCxnSpPr>
          <p:nvPr/>
        </p:nvCxnSpPr>
        <p:spPr>
          <a:xfrm>
            <a:off x="6446926" y="4391419"/>
            <a:ext cx="0" cy="80111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E102B3-9AEA-4DE4-E868-148C890F7E36}"/>
              </a:ext>
            </a:extLst>
          </p:cNvPr>
          <p:cNvCxnSpPr>
            <a:cxnSpLocks/>
          </p:cNvCxnSpPr>
          <p:nvPr/>
        </p:nvCxnSpPr>
        <p:spPr>
          <a:xfrm>
            <a:off x="9107586" y="4391419"/>
            <a:ext cx="0" cy="80111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3B8A91-ED4B-4112-1884-83F53C94A085}"/>
              </a:ext>
            </a:extLst>
          </p:cNvPr>
          <p:cNvCxnSpPr>
            <a:cxnSpLocks/>
          </p:cNvCxnSpPr>
          <p:nvPr/>
        </p:nvCxnSpPr>
        <p:spPr>
          <a:xfrm>
            <a:off x="7777257" y="4391419"/>
            <a:ext cx="0" cy="80111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C252476-D636-283B-22C3-236591A799A1}"/>
              </a:ext>
            </a:extLst>
          </p:cNvPr>
          <p:cNvSpPr txBox="1"/>
          <p:nvPr/>
        </p:nvSpPr>
        <p:spPr>
          <a:xfrm>
            <a:off x="8739398" y="4075360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3.3V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2D422E-D694-73FF-1F5E-2070381F637A}"/>
              </a:ext>
            </a:extLst>
          </p:cNvPr>
          <p:cNvSpPr txBox="1"/>
          <p:nvPr/>
        </p:nvSpPr>
        <p:spPr>
          <a:xfrm>
            <a:off x="7475153" y="4075360"/>
            <a:ext cx="61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2.6V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345B14-91DB-561A-5774-490232484393}"/>
              </a:ext>
            </a:extLst>
          </p:cNvPr>
          <p:cNvSpPr txBox="1"/>
          <p:nvPr/>
        </p:nvSpPr>
        <p:spPr>
          <a:xfrm>
            <a:off x="6175840" y="4075360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2V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0C1ACB-E14B-287E-5EA1-CDE9B9408A1D}"/>
              </a:ext>
            </a:extLst>
          </p:cNvPr>
          <p:cNvSpPr txBox="1"/>
          <p:nvPr/>
        </p:nvSpPr>
        <p:spPr>
          <a:xfrm>
            <a:off x="4807847" y="4075360"/>
            <a:ext cx="62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1.3V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6158A7-FEEA-8A3B-6DEA-AAD21941CC5E}"/>
              </a:ext>
            </a:extLst>
          </p:cNvPr>
          <p:cNvSpPr txBox="1"/>
          <p:nvPr/>
        </p:nvSpPr>
        <p:spPr>
          <a:xfrm>
            <a:off x="3500107" y="4075360"/>
            <a:ext cx="59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0.6V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05D9F5-AA15-63C7-0D43-552D1533CD99}"/>
              </a:ext>
            </a:extLst>
          </p:cNvPr>
          <p:cNvSpPr txBox="1"/>
          <p:nvPr/>
        </p:nvSpPr>
        <p:spPr>
          <a:xfrm>
            <a:off x="2184850" y="5186462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CA0CF8-0D28-461F-11A7-74B26715E089}"/>
              </a:ext>
            </a:extLst>
          </p:cNvPr>
          <p:cNvSpPr txBox="1"/>
          <p:nvPr/>
        </p:nvSpPr>
        <p:spPr>
          <a:xfrm>
            <a:off x="8787950" y="5186462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4095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82B571-CF4C-EC21-7114-3FD5CC776B88}"/>
              </a:ext>
            </a:extLst>
          </p:cNvPr>
          <p:cNvSpPr txBox="1"/>
          <p:nvPr/>
        </p:nvSpPr>
        <p:spPr>
          <a:xfrm>
            <a:off x="7434961" y="5186462"/>
            <a:ext cx="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3276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530E77-5009-2F17-111B-D7885823C2FF}"/>
              </a:ext>
            </a:extLst>
          </p:cNvPr>
          <p:cNvSpPr txBox="1"/>
          <p:nvPr/>
        </p:nvSpPr>
        <p:spPr>
          <a:xfrm>
            <a:off x="6123951" y="5186462"/>
            <a:ext cx="6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2457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75693E-364D-7660-0FCE-6B9F8778CA01}"/>
              </a:ext>
            </a:extLst>
          </p:cNvPr>
          <p:cNvSpPr txBox="1"/>
          <p:nvPr/>
        </p:nvSpPr>
        <p:spPr>
          <a:xfrm>
            <a:off x="4770931" y="5186462"/>
            <a:ext cx="68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1638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33EA8E-1AB7-FDC7-F38B-77516D30A479}"/>
              </a:ext>
            </a:extLst>
          </p:cNvPr>
          <p:cNvSpPr txBox="1"/>
          <p:nvPr/>
        </p:nvSpPr>
        <p:spPr>
          <a:xfrm>
            <a:off x="3515179" y="5186462"/>
            <a:ext cx="5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  <a:cs typeface="Times New Roman" panose="02020603050405020304" pitchFamily="18" charset="0"/>
              </a:rPr>
              <a:t>819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657977-F1AD-9F1E-0B3F-1D622A9CC98E}"/>
              </a:ext>
            </a:extLst>
          </p:cNvPr>
          <p:cNvSpPr txBox="1"/>
          <p:nvPr/>
        </p:nvSpPr>
        <p:spPr>
          <a:xfrm>
            <a:off x="2375012" y="3754460"/>
            <a:ext cx="68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bas Neue" panose="020B0606020202050201" pitchFamily="34" charset="0"/>
              </a:rPr>
              <a:t>Voltage Values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A0B7DD-E0A7-E0A1-0421-27638F9DB05B}"/>
              </a:ext>
            </a:extLst>
          </p:cNvPr>
          <p:cNvSpPr txBox="1"/>
          <p:nvPr/>
        </p:nvSpPr>
        <p:spPr>
          <a:xfrm>
            <a:off x="2375012" y="5539184"/>
            <a:ext cx="68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bas Neue" panose="020B0606020202050201" pitchFamily="34" charset="0"/>
              </a:rPr>
              <a:t>analog Values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BAAA5A-A714-723B-C1C8-CDD8B6933C31}"/>
              </a:ext>
            </a:extLst>
          </p:cNvPr>
          <p:cNvCxnSpPr>
            <a:cxnSpLocks/>
          </p:cNvCxnSpPr>
          <p:nvPr/>
        </p:nvCxnSpPr>
        <p:spPr>
          <a:xfrm>
            <a:off x="2184850" y="4801416"/>
            <a:ext cx="714122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93EF0B8-E777-ABE0-3F61-D28FF221E2AF}"/>
              </a:ext>
            </a:extLst>
          </p:cNvPr>
          <p:cNvSpPr/>
          <p:nvPr/>
        </p:nvSpPr>
        <p:spPr>
          <a:xfrm>
            <a:off x="2450681" y="3904753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C5ECB9F-659B-009F-58A4-86E59FEB3E27}"/>
              </a:ext>
            </a:extLst>
          </p:cNvPr>
          <p:cNvSpPr/>
          <p:nvPr/>
        </p:nvSpPr>
        <p:spPr>
          <a:xfrm flipH="1">
            <a:off x="6547265" y="3904753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883D45D-3898-31C8-0D10-FA1F1FC5FF8F}"/>
              </a:ext>
            </a:extLst>
          </p:cNvPr>
          <p:cNvSpPr/>
          <p:nvPr/>
        </p:nvSpPr>
        <p:spPr>
          <a:xfrm flipV="1">
            <a:off x="2450681" y="5639703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F964CAE-1E42-2664-EF4D-80A4990F3AF4}"/>
              </a:ext>
            </a:extLst>
          </p:cNvPr>
          <p:cNvSpPr/>
          <p:nvPr/>
        </p:nvSpPr>
        <p:spPr>
          <a:xfrm flipH="1" flipV="1">
            <a:off x="6547265" y="5639703"/>
            <a:ext cx="2560320" cy="127321"/>
          </a:xfrm>
          <a:custGeom>
            <a:avLst/>
            <a:gdLst>
              <a:gd name="connsiteX0" fmla="*/ 0 w 2494344"/>
              <a:gd name="connsiteY0" fmla="*/ 127321 h 127321"/>
              <a:gd name="connsiteX1" fmla="*/ 0 w 2494344"/>
              <a:gd name="connsiteY1" fmla="*/ 0 h 127321"/>
              <a:gd name="connsiteX2" fmla="*/ 2494344 w 2494344"/>
              <a:gd name="connsiteY2" fmla="*/ 0 h 1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344" h="127321">
                <a:moveTo>
                  <a:pt x="0" y="127321"/>
                </a:moveTo>
                <a:lnTo>
                  <a:pt x="0" y="0"/>
                </a:lnTo>
                <a:lnTo>
                  <a:pt x="2494344" y="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9766B36-8756-3F8E-4AC9-ABF03CA6626E}"/>
                  </a:ext>
                </a:extLst>
              </p:cNvPr>
              <p:cNvSpPr txBox="1"/>
              <p:nvPr/>
            </p:nvSpPr>
            <p:spPr>
              <a:xfrm>
                <a:off x="9787753" y="4406219"/>
                <a:ext cx="1714984" cy="2038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4095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0806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US" b="0" dirty="0"/>
              </a:p>
              <a:p>
                <a:pPr algn="r">
                  <a:spcAft>
                    <a:spcPts val="800"/>
                  </a:spcAft>
                </a:pPr>
                <a:endParaRPr lang="en-US" b="0" dirty="0"/>
              </a:p>
              <a:p>
                <a:pPr algn="r">
                  <a:spcAft>
                    <a:spcPts val="1400"/>
                  </a:spcAft>
                </a:pPr>
                <a:endParaRPr lang="en-US" b="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9766B36-8756-3F8E-4AC9-ABF03CA66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753" y="4406219"/>
                <a:ext cx="1714984" cy="2038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294B275A-4796-84A8-99D0-C328F6E4419E}"/>
              </a:ext>
            </a:extLst>
          </p:cNvPr>
          <p:cNvSpPr txBox="1"/>
          <p:nvPr/>
        </p:nvSpPr>
        <p:spPr>
          <a:xfrm>
            <a:off x="9721532" y="3834844"/>
            <a:ext cx="2446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Condensed" panose="020B0606040200020203" pitchFamily="34" charset="0"/>
              </a:rPr>
              <a:t>Analog Read Resolution</a:t>
            </a:r>
          </a:p>
          <a:p>
            <a:r>
              <a:rPr lang="en-US" sz="1200" dirty="0">
                <a:latin typeface="Segoe Condensed" panose="020B0606040200020203" pitchFamily="34" charset="0"/>
              </a:rPr>
              <a:t>3.3V, 12-bit ADC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6A529BA-67D2-1C71-DF9A-A355ACE6F918}"/>
              </a:ext>
            </a:extLst>
          </p:cNvPr>
          <p:cNvSpPr txBox="1"/>
          <p:nvPr/>
        </p:nvSpPr>
        <p:spPr>
          <a:xfrm>
            <a:off x="10724770" y="5344079"/>
            <a:ext cx="139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per</a:t>
            </a:r>
            <a:r>
              <a:rPr lang="en-US" dirty="0"/>
              <a:t> </a:t>
            </a:r>
            <a:r>
              <a:rPr lang="en-US" sz="1400" dirty="0">
                <a:latin typeface="Segoe Condensed" panose="020B0606040200020203" pitchFamily="34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88276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231</Words>
  <Application>Microsoft Office PowerPoint</Application>
  <PresentationFormat>Widescreen</PresentationFormat>
  <Paragraphs>144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Bebas Neue</vt:lpstr>
      <vt:lpstr>Calibri</vt:lpstr>
      <vt:lpstr>Calibri Light</vt:lpstr>
      <vt:lpstr>Cambria Math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E. FROEHLICH</cp:lastModifiedBy>
  <cp:revision>5</cp:revision>
  <dcterms:created xsi:type="dcterms:W3CDTF">2021-04-26T21:19:20Z</dcterms:created>
  <dcterms:modified xsi:type="dcterms:W3CDTF">2024-04-10T21:39:28Z</dcterms:modified>
</cp:coreProperties>
</file>