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2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5745466-7582-49B8-A3B4-1A486D785BF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0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0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36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237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46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0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69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38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5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4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1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1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2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0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7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4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5466-7582-49B8-A3B4-1A486D785BFF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7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467D-379F-4B19-A962-1FC5CC63E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</a:t>
            </a:r>
            <a:r>
              <a:rPr lang="mn-MN" dirty="0"/>
              <a:t> өгөгдлийн сантай холбох </a:t>
            </a:r>
            <a:r>
              <a:rPr lang="en-US" dirty="0"/>
              <a:t>(</a:t>
            </a:r>
            <a:r>
              <a:rPr lang="mn-MN" dirty="0"/>
              <a:t>4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5C71F-000E-4238-85C7-48C3689F6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n-MN" dirty="0"/>
              <a:t>Бэлтгэсэн С.Түвшинсайхан</a:t>
            </a:r>
          </a:p>
          <a:p>
            <a:r>
              <a:rPr lang="mn-MN" dirty="0"/>
              <a:t>	      Ж.Оргил-Од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D8EF-652F-468B-8D72-6409BDA7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Өнөөдөр заах сэдвүүд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6281-88BF-4D78-B49E-EEE78FDDF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1.</a:t>
            </a:r>
            <a:r>
              <a:rPr lang="en-US" dirty="0"/>
              <a:t> </a:t>
            </a:r>
            <a:r>
              <a:rPr lang="en-US" dirty="0" err="1"/>
              <a:t>mysqli</a:t>
            </a:r>
            <a:r>
              <a:rPr lang="en-US" dirty="0"/>
              <a:t> vs </a:t>
            </a:r>
            <a:r>
              <a:rPr lang="en-US" dirty="0" err="1"/>
              <a:t>mysql</a:t>
            </a:r>
            <a:r>
              <a:rPr lang="en-US" dirty="0"/>
              <a:t> connection</a:t>
            </a:r>
            <a:endParaRPr lang="mn-MN" dirty="0"/>
          </a:p>
          <a:p>
            <a:r>
              <a:rPr lang="mn-MN" dirty="0"/>
              <a:t>2.</a:t>
            </a:r>
            <a:r>
              <a:rPr lang="en-US" dirty="0"/>
              <a:t> create database</a:t>
            </a:r>
            <a:endParaRPr lang="mn-MN" dirty="0"/>
          </a:p>
          <a:p>
            <a:r>
              <a:rPr lang="mn-MN" dirty="0"/>
              <a:t>3.</a:t>
            </a:r>
            <a:r>
              <a:rPr lang="en-US" dirty="0"/>
              <a:t> </a:t>
            </a:r>
            <a:r>
              <a:rPr lang="mn-MN" dirty="0"/>
              <a:t>өгөгдлийн санд утга оруулах </a:t>
            </a:r>
          </a:p>
          <a:p>
            <a:r>
              <a:rPr lang="mn-MN" dirty="0"/>
              <a:t>....</a:t>
            </a:r>
            <a:r>
              <a:rPr lang="mn-MN" sz="400" dirty="0"/>
              <a:t>чихэр өгнө :Д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16643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610E-2051-4E76-A226-C0C94175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1.</a:t>
            </a:r>
            <a:r>
              <a:rPr lang="en-US" dirty="0"/>
              <a:t> </a:t>
            </a:r>
            <a:r>
              <a:rPr lang="en-US" dirty="0" err="1"/>
              <a:t>mysqli</a:t>
            </a:r>
            <a:r>
              <a:rPr lang="en-US" dirty="0"/>
              <a:t> vs </a:t>
            </a:r>
            <a:r>
              <a:rPr lang="en-US" dirty="0" err="1"/>
              <a:t>mysql</a:t>
            </a:r>
            <a:r>
              <a:rPr lang="en-US" dirty="0"/>
              <a:t> connection</a:t>
            </a:r>
            <a:br>
              <a:rPr lang="mn-M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A48F1-7016-4DC2-87FF-75A9B8C22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49" y="3157166"/>
            <a:ext cx="4575807" cy="3541714"/>
          </a:xfrm>
        </p:spPr>
        <p:txBody>
          <a:bodyPr/>
          <a:lstStyle/>
          <a:p>
            <a:r>
              <a:rPr lang="en-US" dirty="0" err="1"/>
              <a:t>Pdo</a:t>
            </a:r>
            <a:r>
              <a:rPr lang="en-US" dirty="0"/>
              <a:t> </a:t>
            </a:r>
            <a:r>
              <a:rPr lang="mn-MN" dirty="0"/>
              <a:t>бол бүх төрлийн өгөгдлийн сангийн систем дээр ажиллана </a:t>
            </a:r>
            <a:endParaRPr lang="en-US" dirty="0"/>
          </a:p>
          <a:p>
            <a:r>
              <a:rPr lang="mn-MN" dirty="0"/>
              <a:t>Хэрэв өөр систем рүү хөрвөх бол зөвхөн холболт хийж байгаа хэсгийг л өөрчилнө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9A039A-5391-4A85-A020-3466078B31E2}"/>
              </a:ext>
            </a:extLst>
          </p:cNvPr>
          <p:cNvSpPr txBox="1">
            <a:spLocks/>
          </p:cNvSpPr>
          <p:nvPr/>
        </p:nvSpPr>
        <p:spPr>
          <a:xfrm>
            <a:off x="5821641" y="3157166"/>
            <a:ext cx="5461877" cy="2810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mn-MN" dirty="0"/>
              <a:t>Харин </a:t>
            </a:r>
            <a:r>
              <a:rPr lang="en-US" dirty="0" err="1"/>
              <a:t>mysqli</a:t>
            </a:r>
            <a:r>
              <a:rPr lang="en-US" dirty="0"/>
              <a:t> </a:t>
            </a:r>
            <a:r>
              <a:rPr lang="mn-MN" dirty="0"/>
              <a:t>ганцхан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mn-MN" dirty="0"/>
              <a:t>өгөгдлийн сантай л ажиллана (</a:t>
            </a:r>
            <a:r>
              <a:rPr lang="en-US" dirty="0" err="1"/>
              <a:t>suga</a:t>
            </a:r>
            <a:r>
              <a:rPr lang="en-US" dirty="0"/>
              <a:t> </a:t>
            </a:r>
            <a:r>
              <a:rPr lang="en-US" dirty="0" err="1"/>
              <a:t>ymaa</a:t>
            </a:r>
            <a:r>
              <a:rPr lang="en-US" dirty="0"/>
              <a:t> :D</a:t>
            </a:r>
            <a:r>
              <a:rPr lang="mn-MN" dirty="0"/>
              <a:t>)</a:t>
            </a:r>
            <a:endParaRPr lang="en-US" dirty="0"/>
          </a:p>
          <a:p>
            <a:r>
              <a:rPr lang="mn-MN" dirty="0"/>
              <a:t>Мэдээж бүх кодоо бараг дахиад бичнэ (</a:t>
            </a:r>
            <a:r>
              <a:rPr lang="en-US" dirty="0"/>
              <a:t>RIP</a:t>
            </a:r>
            <a:r>
              <a:rPr lang="mn-MN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647DFE-A926-455B-B5A2-88BD26280C0D}"/>
              </a:ext>
            </a:extLst>
          </p:cNvPr>
          <p:cNvSpPr txBox="1">
            <a:spLocks/>
          </p:cNvSpPr>
          <p:nvPr/>
        </p:nvSpPr>
        <p:spPr>
          <a:xfrm>
            <a:off x="1762849" y="1470972"/>
            <a:ext cx="9905999" cy="125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Mysql</a:t>
            </a:r>
            <a:r>
              <a:rPr lang="mn-MN" dirty="0"/>
              <a:t> бол 2012 оны хуучирсан өргөтгөл (тэгвэл юу ашиглах юм</a:t>
            </a:r>
            <a:r>
              <a:rPr lang="en-US" dirty="0"/>
              <a:t> :D</a:t>
            </a:r>
            <a:r>
              <a:rPr lang="mn-MN" dirty="0"/>
              <a:t>)</a:t>
            </a:r>
          </a:p>
          <a:p>
            <a:r>
              <a:rPr lang="en-US" dirty="0"/>
              <a:t>Should I Use </a:t>
            </a:r>
            <a:r>
              <a:rPr lang="en-US" dirty="0" err="1"/>
              <a:t>MySQLi</a:t>
            </a:r>
            <a:r>
              <a:rPr lang="en-US" dirty="0"/>
              <a:t> or PDO? (php data object)</a:t>
            </a:r>
          </a:p>
          <a:p>
            <a:pPr marL="0" indent="0">
              <a:buNone/>
            </a:pPr>
            <a:endParaRPr lang="mn-MN" dirty="0"/>
          </a:p>
        </p:txBody>
      </p:sp>
    </p:spTree>
    <p:extLst>
      <p:ext uri="{BB962C8B-B14F-4D97-AF65-F5344CB8AC3E}">
        <p14:creationId xmlns:p14="http://schemas.microsoft.com/office/powerpoint/2010/main" val="2173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238C-750F-48D7-AC4D-173439D3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</a:t>
            </a:r>
            <a:r>
              <a:rPr lang="en-US" dirty="0" err="1"/>
              <a:t>MySQLi</a:t>
            </a:r>
            <a:r>
              <a:rPr lang="en-US" dirty="0"/>
              <a:t> Object-Oriented)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1719-CEAC-4A3F-8903-49A610650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&lt;?php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servername</a:t>
            </a:r>
            <a:r>
              <a:rPr lang="en-US" dirty="0"/>
              <a:t> = "localhost";</a:t>
            </a:r>
            <a:br>
              <a:rPr lang="en-US" dirty="0"/>
            </a:br>
            <a:r>
              <a:rPr lang="en-US" dirty="0"/>
              <a:t>$username = "username";</a:t>
            </a:r>
            <a:br>
              <a:rPr lang="en-US" dirty="0"/>
            </a:br>
            <a:r>
              <a:rPr lang="en-US" dirty="0"/>
              <a:t>$password = "password";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$conn = new </a:t>
            </a:r>
            <a:r>
              <a:rPr lang="en-US" dirty="0" err="1"/>
              <a:t>mysqli</a:t>
            </a:r>
            <a:r>
              <a:rPr lang="en-US" dirty="0"/>
              <a:t>($</a:t>
            </a:r>
            <a:r>
              <a:rPr lang="en-US" dirty="0" err="1"/>
              <a:t>servername</a:t>
            </a:r>
            <a:r>
              <a:rPr lang="en-US" dirty="0"/>
              <a:t>, $username, $password);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 ($conn-&gt;</a:t>
            </a:r>
            <a:r>
              <a:rPr lang="en-US" dirty="0" err="1"/>
              <a:t>connect_error</a:t>
            </a:r>
            <a:r>
              <a:rPr lang="en-US" dirty="0"/>
              <a:t>) {</a:t>
            </a:r>
            <a:br>
              <a:rPr lang="en-US" dirty="0"/>
            </a:br>
            <a:r>
              <a:rPr lang="en-US" dirty="0"/>
              <a:t>    die("Connection failed: " . $conn-&gt;</a:t>
            </a:r>
            <a:r>
              <a:rPr lang="en-US" dirty="0" err="1"/>
              <a:t>connect_error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 </a:t>
            </a:r>
            <a:br>
              <a:rPr lang="en-US" dirty="0"/>
            </a:br>
            <a:r>
              <a:rPr lang="en-US" dirty="0"/>
              <a:t>echo "Connected successfully";</a:t>
            </a:r>
            <a:br>
              <a:rPr lang="en-US" dirty="0"/>
            </a:br>
            <a:r>
              <a:rPr lang="en-US" dirty="0"/>
              <a:t>?&gt;</a:t>
            </a:r>
            <a:endParaRPr lang="mn-MN" dirty="0"/>
          </a:p>
        </p:txBody>
      </p:sp>
    </p:spTree>
    <p:extLst>
      <p:ext uri="{BB962C8B-B14F-4D97-AF65-F5344CB8AC3E}">
        <p14:creationId xmlns:p14="http://schemas.microsoft.com/office/powerpoint/2010/main" val="194197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238C-750F-48D7-AC4D-173439D3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</a:t>
            </a:r>
            <a:r>
              <a:rPr lang="en-US" dirty="0" err="1"/>
              <a:t>MySQLi</a:t>
            </a:r>
            <a:r>
              <a:rPr lang="en-US" dirty="0"/>
              <a:t> Procedural)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1719-CEAC-4A3F-8903-49A610650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&lt;?php</a:t>
            </a:r>
          </a:p>
          <a:p>
            <a:r>
              <a:rPr lang="en-US" dirty="0"/>
              <a:t>        $</a:t>
            </a:r>
            <a:r>
              <a:rPr lang="en-US" dirty="0" err="1"/>
              <a:t>db_hostname</a:t>
            </a:r>
            <a:r>
              <a:rPr lang="en-US" dirty="0"/>
              <a:t> = "127.0.0.1";</a:t>
            </a:r>
          </a:p>
          <a:p>
            <a:r>
              <a:rPr lang="en-US" dirty="0"/>
              <a:t>        $</a:t>
            </a:r>
            <a:r>
              <a:rPr lang="en-US" dirty="0" err="1"/>
              <a:t>db_database</a:t>
            </a:r>
            <a:r>
              <a:rPr lang="en-US" dirty="0"/>
              <a:t> = "tester";</a:t>
            </a:r>
          </a:p>
          <a:p>
            <a:r>
              <a:rPr lang="en-US" dirty="0"/>
              <a:t>        $</a:t>
            </a:r>
            <a:r>
              <a:rPr lang="en-US" dirty="0" err="1"/>
              <a:t>db_username</a:t>
            </a:r>
            <a:r>
              <a:rPr lang="en-US" dirty="0"/>
              <a:t> = "root";</a:t>
            </a:r>
          </a:p>
          <a:p>
            <a:r>
              <a:rPr lang="en-US" dirty="0"/>
              <a:t>        $</a:t>
            </a:r>
            <a:r>
              <a:rPr lang="en-US" dirty="0" err="1"/>
              <a:t>db_password</a:t>
            </a:r>
            <a:r>
              <a:rPr lang="en-US" dirty="0"/>
              <a:t> = "</a:t>
            </a:r>
            <a:r>
              <a:rPr lang="en-US" sz="500" dirty="0"/>
              <a:t>slizer123</a:t>
            </a:r>
            <a:r>
              <a:rPr lang="en-US" dirty="0"/>
              <a:t>";</a:t>
            </a:r>
          </a:p>
          <a:p>
            <a:r>
              <a:rPr lang="en-US" dirty="0"/>
              <a:t>    $</a:t>
            </a:r>
            <a:r>
              <a:rPr lang="en-US" dirty="0" err="1"/>
              <a:t>db_server</a:t>
            </a:r>
            <a:r>
              <a:rPr lang="en-US" dirty="0"/>
              <a:t> = </a:t>
            </a:r>
            <a:r>
              <a:rPr lang="en-US" dirty="0" err="1"/>
              <a:t>mysqli_connect</a:t>
            </a:r>
            <a:r>
              <a:rPr lang="en-US" dirty="0"/>
              <a:t>($</a:t>
            </a:r>
            <a:r>
              <a:rPr lang="en-US" dirty="0" err="1"/>
              <a:t>db_hostname</a:t>
            </a:r>
            <a:r>
              <a:rPr lang="en-US" dirty="0"/>
              <a:t>, $</a:t>
            </a:r>
            <a:r>
              <a:rPr lang="en-US" dirty="0" err="1"/>
              <a:t>db_username</a:t>
            </a:r>
            <a:r>
              <a:rPr lang="en-US" dirty="0"/>
              <a:t>, $</a:t>
            </a:r>
            <a:r>
              <a:rPr lang="en-US" dirty="0" err="1"/>
              <a:t>db_password</a:t>
            </a:r>
            <a:r>
              <a:rPr lang="en-US" dirty="0"/>
              <a:t>); // associative array </a:t>
            </a:r>
            <a:r>
              <a:rPr lang="en-US" dirty="0" err="1"/>
              <a:t>butsna</a:t>
            </a:r>
            <a:endParaRPr lang="en-US" dirty="0"/>
          </a:p>
          <a:p>
            <a:r>
              <a:rPr lang="en-US" dirty="0"/>
              <a:t>    if (!$</a:t>
            </a:r>
            <a:r>
              <a:rPr lang="en-US" dirty="0" err="1"/>
              <a:t>db_server</a:t>
            </a:r>
            <a:r>
              <a:rPr lang="en-US" dirty="0"/>
              <a:t>) die("Unable to connect to MySQL: " . </a:t>
            </a:r>
            <a:r>
              <a:rPr lang="en-US" dirty="0" err="1"/>
              <a:t>mysqli_error</a:t>
            </a:r>
            <a:r>
              <a:rPr lang="en-US" dirty="0"/>
              <a:t>( $</a:t>
            </a:r>
            <a:r>
              <a:rPr lang="en-US" dirty="0" err="1"/>
              <a:t>db_server</a:t>
            </a:r>
            <a:r>
              <a:rPr lang="en-US" dirty="0"/>
              <a:t>));</a:t>
            </a:r>
          </a:p>
          <a:p>
            <a:r>
              <a:rPr lang="en-US" dirty="0"/>
              <a:t>        </a:t>
            </a:r>
            <a:r>
              <a:rPr lang="en-US" dirty="0" err="1"/>
              <a:t>mysqli_select_db</a:t>
            </a:r>
            <a:r>
              <a:rPr lang="en-US" dirty="0"/>
              <a:t>($db_server,$</a:t>
            </a:r>
            <a:r>
              <a:rPr lang="en-US" dirty="0" err="1"/>
              <a:t>db_database</a:t>
            </a:r>
            <a:r>
              <a:rPr lang="en-US" dirty="0"/>
              <a:t>) //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utga</a:t>
            </a:r>
            <a:r>
              <a:rPr lang="en-US" dirty="0"/>
              <a:t> </a:t>
            </a:r>
            <a:r>
              <a:rPr lang="en-US" dirty="0" err="1"/>
              <a:t>butsna</a:t>
            </a:r>
            <a:endParaRPr lang="en-US" dirty="0"/>
          </a:p>
          <a:p>
            <a:r>
              <a:rPr lang="en-US" dirty="0"/>
              <a:t>        or die("Unable to select database: " . </a:t>
            </a:r>
            <a:r>
              <a:rPr lang="en-US" dirty="0" err="1"/>
              <a:t>mysqli_error</a:t>
            </a:r>
            <a:r>
              <a:rPr lang="en-US" dirty="0"/>
              <a:t>( $</a:t>
            </a:r>
            <a:r>
              <a:rPr lang="en-US" dirty="0" err="1"/>
              <a:t>db_server</a:t>
            </a:r>
            <a:r>
              <a:rPr lang="en-US" dirty="0"/>
              <a:t>));</a:t>
            </a:r>
          </a:p>
          <a:p>
            <a:r>
              <a:rPr lang="en-US" dirty="0"/>
              <a:t>?&gt;</a:t>
            </a:r>
            <a:endParaRPr lang="mn-MN" dirty="0"/>
          </a:p>
        </p:txBody>
      </p:sp>
    </p:spTree>
    <p:extLst>
      <p:ext uri="{BB962C8B-B14F-4D97-AF65-F5344CB8AC3E}">
        <p14:creationId xmlns:p14="http://schemas.microsoft.com/office/powerpoint/2010/main" val="338596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238C-750F-48D7-AC4D-173439D3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(PDO)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1719-CEAC-4A3F-8903-49A610650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&lt;?php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servername</a:t>
            </a:r>
            <a:r>
              <a:rPr lang="en-US" dirty="0"/>
              <a:t> = "localhost";</a:t>
            </a:r>
            <a:br>
              <a:rPr lang="en-US" dirty="0"/>
            </a:br>
            <a:r>
              <a:rPr lang="en-US" dirty="0"/>
              <a:t>$username = "username";</a:t>
            </a:r>
            <a:br>
              <a:rPr lang="en-US" dirty="0"/>
            </a:br>
            <a:r>
              <a:rPr lang="en-US" dirty="0"/>
              <a:t>$password = "password";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try {</a:t>
            </a:r>
            <a:br>
              <a:rPr lang="en-US" dirty="0"/>
            </a:br>
            <a:r>
              <a:rPr lang="en-US" dirty="0"/>
              <a:t>    $conn = new PDO("</a:t>
            </a:r>
            <a:r>
              <a:rPr lang="en-US" dirty="0" err="1"/>
              <a:t>mysql:host</a:t>
            </a:r>
            <a:r>
              <a:rPr lang="en-US" dirty="0"/>
              <a:t>=$</a:t>
            </a:r>
            <a:r>
              <a:rPr lang="en-US" dirty="0" err="1"/>
              <a:t>servername;dbname</a:t>
            </a:r>
            <a:r>
              <a:rPr lang="en-US" dirty="0"/>
              <a:t>=</a:t>
            </a:r>
            <a:r>
              <a:rPr lang="en-US" dirty="0" err="1"/>
              <a:t>myDB</a:t>
            </a:r>
            <a:r>
              <a:rPr lang="en-US" dirty="0"/>
              <a:t>", $username, $password);</a:t>
            </a:r>
            <a:br>
              <a:rPr lang="en-US" dirty="0"/>
            </a:br>
            <a:r>
              <a:rPr lang="en-US" dirty="0"/>
              <a:t>    $conn-&gt;</a:t>
            </a:r>
            <a:r>
              <a:rPr lang="en-US" dirty="0" err="1"/>
              <a:t>setAttribute</a:t>
            </a:r>
            <a:r>
              <a:rPr lang="en-US" dirty="0"/>
              <a:t>(PDO::ATTR_ERRMODE, PDO::ERRMODE_EXCEPTION);</a:t>
            </a:r>
            <a:br>
              <a:rPr lang="en-US" dirty="0"/>
            </a:br>
            <a:r>
              <a:rPr lang="en-US" dirty="0"/>
              <a:t>    echo "Connected successfully"; 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catch(</a:t>
            </a:r>
            <a:r>
              <a:rPr lang="en-US" dirty="0" err="1"/>
              <a:t>PDOException</a:t>
            </a:r>
            <a:r>
              <a:rPr lang="en-US" dirty="0"/>
              <a:t> $e)</a:t>
            </a:r>
            <a:br>
              <a:rPr lang="en-US" dirty="0"/>
            </a:br>
            <a:r>
              <a:rPr lang="en-US" dirty="0"/>
              <a:t>    {</a:t>
            </a:r>
            <a:br>
              <a:rPr lang="en-US" dirty="0"/>
            </a:br>
            <a:r>
              <a:rPr lang="en-US" dirty="0"/>
              <a:t>    echo "Connection failed: " . $e-&gt;</a:t>
            </a:r>
            <a:r>
              <a:rPr lang="en-US" dirty="0" err="1"/>
              <a:t>getMessage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?&gt;</a:t>
            </a:r>
            <a:endParaRPr lang="mn-MN" dirty="0"/>
          </a:p>
        </p:txBody>
      </p:sp>
    </p:spTree>
    <p:extLst>
      <p:ext uri="{BB962C8B-B14F-4D97-AF65-F5344CB8AC3E}">
        <p14:creationId xmlns:p14="http://schemas.microsoft.com/office/powerpoint/2010/main" val="334361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DCF9-0BC9-4D26-89D8-A90D3D5B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mn-MN" dirty="0"/>
              <a:t>Өгөгдлийн санд утга оруулах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57FF6-0D31-426D-9A2D-DB37035B9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36" y="2262756"/>
            <a:ext cx="5472452" cy="354171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   $query = "CREATE TABLE staff(</a:t>
            </a:r>
          </a:p>
          <a:p>
            <a:r>
              <a:rPr lang="en-US" dirty="0"/>
              <a:t>               </a:t>
            </a:r>
            <a:r>
              <a:rPr lang="en-US" dirty="0" err="1"/>
              <a:t>staff_ID</a:t>
            </a:r>
            <a:r>
              <a:rPr lang="en-US" dirty="0"/>
              <a:t> SMALLINT NOT NULL AUTO_INCREMENT, </a:t>
            </a:r>
          </a:p>
          <a:p>
            <a:r>
              <a:rPr lang="en-US" dirty="0"/>
              <a:t>                </a:t>
            </a:r>
            <a:r>
              <a:rPr lang="en-US" dirty="0" err="1"/>
              <a:t>staff_Fname</a:t>
            </a:r>
            <a:r>
              <a:rPr lang="en-US" dirty="0"/>
              <a:t> VARCHAR(32) NOT NULL,</a:t>
            </a:r>
          </a:p>
          <a:p>
            <a:r>
              <a:rPr lang="en-US" dirty="0"/>
              <a:t>                </a:t>
            </a:r>
            <a:r>
              <a:rPr lang="en-US" dirty="0" err="1"/>
              <a:t>staff_Lname</a:t>
            </a:r>
            <a:r>
              <a:rPr lang="en-US" dirty="0"/>
              <a:t> VARCHAR(32) NOT NULL,</a:t>
            </a:r>
          </a:p>
          <a:p>
            <a:r>
              <a:rPr lang="en-US" dirty="0"/>
              <a:t>                </a:t>
            </a:r>
            <a:r>
              <a:rPr lang="en-US" dirty="0" err="1"/>
              <a:t>staff_position</a:t>
            </a:r>
            <a:r>
              <a:rPr lang="en-US" dirty="0"/>
              <a:t> VARCHAR(32) NOT NULL,</a:t>
            </a:r>
          </a:p>
          <a:p>
            <a:r>
              <a:rPr lang="en-US" dirty="0"/>
              <a:t>                </a:t>
            </a:r>
            <a:r>
              <a:rPr lang="en-US" dirty="0" err="1"/>
              <a:t>staff_employment</a:t>
            </a:r>
            <a:r>
              <a:rPr lang="en-US" dirty="0"/>
              <a:t> DATE,</a:t>
            </a:r>
          </a:p>
          <a:p>
            <a:r>
              <a:rPr lang="en-US" dirty="0"/>
              <a:t>            </a:t>
            </a:r>
            <a:r>
              <a:rPr lang="mn-MN" dirty="0"/>
              <a:t> </a:t>
            </a:r>
            <a:r>
              <a:rPr lang="en-US" dirty="0"/>
              <a:t>   FOREIGN KEY(</a:t>
            </a:r>
            <a:r>
              <a:rPr lang="en-US" dirty="0" err="1"/>
              <a:t>staff_ID</a:t>
            </a:r>
            <a:r>
              <a:rPr lang="en-US" dirty="0"/>
              <a:t>) REFERENCES users(</a:t>
            </a:r>
            <a:r>
              <a:rPr lang="en-US" dirty="0" err="1"/>
              <a:t>users_ID</a:t>
            </a:r>
            <a:r>
              <a:rPr lang="en-US" dirty="0"/>
              <a:t>),</a:t>
            </a:r>
          </a:p>
          <a:p>
            <a:r>
              <a:rPr lang="en-US" dirty="0"/>
              <a:t>                PRIMARY KEY (</a:t>
            </a:r>
            <a:r>
              <a:rPr lang="en-US" dirty="0" err="1"/>
              <a:t>staff_ID</a:t>
            </a:r>
            <a:r>
              <a:rPr lang="en-US" dirty="0"/>
              <a:t>)</a:t>
            </a:r>
          </a:p>
          <a:p>
            <a:r>
              <a:rPr lang="en-US" dirty="0"/>
              <a:t>             )";</a:t>
            </a:r>
          </a:p>
          <a:p>
            <a:r>
              <a:rPr lang="en-US" dirty="0"/>
              <a:t>             $query = "ALTER TABLE staff AUTO_INCREMENT = 2";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9C2FAE-4138-4EE7-B1B1-9306F48F9872}"/>
              </a:ext>
            </a:extLst>
          </p:cNvPr>
          <p:cNvSpPr txBox="1">
            <a:spLocks/>
          </p:cNvSpPr>
          <p:nvPr/>
        </p:nvSpPr>
        <p:spPr>
          <a:xfrm>
            <a:off x="6094412" y="2236648"/>
            <a:ext cx="547245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$result =</a:t>
            </a:r>
            <a:r>
              <a:rPr lang="mn-MN" dirty="0"/>
              <a:t> </a:t>
            </a:r>
            <a:r>
              <a:rPr lang="en-US" dirty="0" err="1"/>
              <a:t>mysqli_query</a:t>
            </a:r>
            <a:r>
              <a:rPr lang="en-US" dirty="0"/>
              <a:t>($</a:t>
            </a:r>
            <a:r>
              <a:rPr lang="en-US" dirty="0" err="1"/>
              <a:t>db_server,$query</a:t>
            </a:r>
            <a:r>
              <a:rPr lang="en-US" dirty="0"/>
              <a:t>);   </a:t>
            </a:r>
          </a:p>
          <a:p>
            <a:pPr marL="0" indent="0">
              <a:buNone/>
            </a:pPr>
            <a:r>
              <a:rPr lang="en-US" dirty="0"/>
              <a:t>if(!$result) </a:t>
            </a:r>
            <a:endParaRPr lang="mn-MN" dirty="0"/>
          </a:p>
          <a:p>
            <a:pPr marL="0" indent="0">
              <a:buNone/>
            </a:pPr>
            <a:r>
              <a:rPr lang="en-US" dirty="0"/>
              <a:t>die("Database access failed : " . </a:t>
            </a:r>
            <a:r>
              <a:rPr lang="en-US" dirty="0" err="1"/>
              <a:t>mysqli_error</a:t>
            </a:r>
            <a:r>
              <a:rPr lang="en-US" dirty="0"/>
              <a:t>($</a:t>
            </a:r>
            <a:r>
              <a:rPr lang="en-US" dirty="0" err="1"/>
              <a:t>db_server</a:t>
            </a:r>
            <a:r>
              <a:rPr lang="en-US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85852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37E04-A8CD-4A3D-8511-3D4190BD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513" y="1455938"/>
            <a:ext cx="9905999" cy="5063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mysqli_select_db</a:t>
            </a:r>
            <a:r>
              <a:rPr lang="en-US" dirty="0"/>
              <a:t>($</a:t>
            </a:r>
            <a:r>
              <a:rPr lang="en-US" dirty="0" err="1"/>
              <a:t>db_server</a:t>
            </a:r>
            <a:r>
              <a:rPr lang="en-US" dirty="0"/>
              <a:t>, $</a:t>
            </a:r>
            <a:r>
              <a:rPr lang="en-US" dirty="0" err="1"/>
              <a:t>db_database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        or die("Unable to select database : " . </a:t>
            </a:r>
            <a:r>
              <a:rPr lang="en-US" dirty="0" err="1"/>
              <a:t>mysqli_error</a:t>
            </a:r>
            <a:r>
              <a:rPr lang="en-US" dirty="0"/>
              <a:t>($</a:t>
            </a:r>
            <a:r>
              <a:rPr lang="en-US" dirty="0" err="1"/>
              <a:t>db_server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       // $query = "INSERT INTO users VALUES (null,'</a:t>
            </a:r>
            <a:r>
              <a:rPr lang="en-US" dirty="0" err="1"/>
              <a:t>Tulgaa</a:t>
            </a:r>
            <a:r>
              <a:rPr lang="en-US" dirty="0"/>
              <a:t>','</a:t>
            </a:r>
            <a:r>
              <a:rPr lang="en-US" dirty="0" err="1"/>
              <a:t>password',NOW</a:t>
            </a:r>
            <a:r>
              <a:rPr lang="en-US" dirty="0"/>
              <a:t>()),</a:t>
            </a:r>
          </a:p>
          <a:p>
            <a:pPr marL="0" indent="0">
              <a:buNone/>
            </a:pPr>
            <a:r>
              <a:rPr lang="en-US" dirty="0"/>
              <a:t>        // (null,'</a:t>
            </a:r>
            <a:r>
              <a:rPr lang="en-US" dirty="0" err="1"/>
              <a:t>Oyunzul</a:t>
            </a:r>
            <a:r>
              <a:rPr lang="en-US" dirty="0"/>
              <a:t>','</a:t>
            </a:r>
            <a:r>
              <a:rPr lang="en-US" dirty="0" err="1"/>
              <a:t>password',NOW</a:t>
            </a:r>
            <a:r>
              <a:rPr lang="en-US" dirty="0"/>
              <a:t>()),</a:t>
            </a:r>
          </a:p>
          <a:p>
            <a:pPr marL="0" indent="0">
              <a:buNone/>
            </a:pPr>
            <a:r>
              <a:rPr lang="en-US" dirty="0"/>
              <a:t>$result = </a:t>
            </a:r>
            <a:r>
              <a:rPr lang="en-US" dirty="0" err="1"/>
              <a:t>mysqli_query</a:t>
            </a:r>
            <a:r>
              <a:rPr lang="en-US" dirty="0"/>
              <a:t>($</a:t>
            </a:r>
            <a:r>
              <a:rPr lang="en-US" dirty="0" err="1"/>
              <a:t>db_server</a:t>
            </a:r>
            <a:r>
              <a:rPr lang="en-US" dirty="0"/>
              <a:t>, $query);</a:t>
            </a:r>
          </a:p>
          <a:p>
            <a:pPr marL="0" indent="0">
              <a:buNone/>
            </a:pPr>
            <a:r>
              <a:rPr lang="en-US" dirty="0"/>
              <a:t>        if(!$result) die("Database access failed : " . </a:t>
            </a:r>
            <a:r>
              <a:rPr lang="en-US" dirty="0" err="1"/>
              <a:t>mysqli_error</a:t>
            </a:r>
            <a:r>
              <a:rPr lang="en-US" dirty="0"/>
              <a:t>($</a:t>
            </a:r>
            <a:r>
              <a:rPr lang="en-US" dirty="0" err="1"/>
              <a:t>db_server</a:t>
            </a:r>
            <a:r>
              <a:rPr lang="en-US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982722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81</TotalTime>
  <Words>500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Php өгөгдлийн сантай холбох (4)</vt:lpstr>
      <vt:lpstr>Өнөөдөр заах сэдвүүд</vt:lpstr>
      <vt:lpstr>1. mysqli vs mysql connection </vt:lpstr>
      <vt:lpstr>Example (MySQLi Object-Oriented)</vt:lpstr>
      <vt:lpstr>Example (MySQLi Procedural)</vt:lpstr>
      <vt:lpstr>Example (PDO)</vt:lpstr>
      <vt:lpstr>3. Өгөгдлийн санд утга оруулах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Хичээлийн нэр (дугаар)</dc:title>
  <dc:creator>Temuulen Erdemee</dc:creator>
  <cp:lastModifiedBy>Tuvshin saikhan</cp:lastModifiedBy>
  <cp:revision>8</cp:revision>
  <dcterms:created xsi:type="dcterms:W3CDTF">2018-10-03T08:20:22Z</dcterms:created>
  <dcterms:modified xsi:type="dcterms:W3CDTF">2018-10-13T15:13:14Z</dcterms:modified>
</cp:coreProperties>
</file>