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3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37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6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0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4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45466-7582-49B8-A3B4-1A486D785BFF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679E-705A-4A2D-8867-C86F38F2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7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467D-379F-4B19-A962-1FC5CC63E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/>
              <a:t>Хичээлийн нэр </a:t>
            </a:r>
            <a:r>
              <a:rPr lang="en-US" dirty="0"/>
              <a:t>(</a:t>
            </a:r>
            <a:r>
              <a:rPr lang="mn-MN" dirty="0"/>
              <a:t>дугаар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5C71F-000E-4238-85C7-48C3689F6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n-MN" dirty="0"/>
              <a:t>Бэлтгэсэн хүн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07F5-3E88-4882-AD4A-F3B0DBF6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Өөрсдөө бодох бодлого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3877-F829-4BDF-B13E-F18B6001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Үзсэн бүх сэдэв тус бүрт нэг бодлого </a:t>
            </a:r>
          </a:p>
          <a:p>
            <a:r>
              <a:rPr lang="mn-MN" dirty="0"/>
              <a:t>Хоёр сэдвийг хамт ашиглах бодлого байсан ч болно</a:t>
            </a:r>
            <a:endParaRPr lang="en-US" dirty="0"/>
          </a:p>
          <a:p>
            <a:r>
              <a:rPr lang="mn-MN" dirty="0"/>
              <a:t>Их дээ 3нь бодлого</a:t>
            </a:r>
          </a:p>
          <a:p>
            <a:r>
              <a:rPr lang="mn-MN"/>
              <a:t>Хамтран бодох сүүлд 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1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AA728-F97B-48C2-B7E1-8C68C9D6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Гэрийн даалгавар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2FB7-66F7-4F1A-8BD3-8F71818AF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3нь бодлого үзсэн сэдвийн хүрээнд хэцүү биш бодлогууд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0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D8EF-652F-468B-8D72-6409BDA7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Өнөөдөр заах сэдвүүд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6281-88BF-4D78-B49E-EEE78FDD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1.</a:t>
            </a:r>
          </a:p>
          <a:p>
            <a:r>
              <a:rPr lang="mn-MN" dirty="0"/>
              <a:t>2.</a:t>
            </a:r>
          </a:p>
          <a:p>
            <a:r>
              <a:rPr lang="mn-MN" dirty="0"/>
              <a:t>3.</a:t>
            </a:r>
          </a:p>
          <a:p>
            <a:r>
              <a:rPr lang="mn-MN" dirty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3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610E-2051-4E76-A226-C0C94175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1.Сэдвийн нэр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48F1-7016-4DC2-87FF-75A9B8C2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Хичээл</a:t>
            </a:r>
          </a:p>
        </p:txBody>
      </p:sp>
    </p:spTree>
    <p:extLst>
      <p:ext uri="{BB962C8B-B14F-4D97-AF65-F5344CB8AC3E}">
        <p14:creationId xmlns:p14="http://schemas.microsoft.com/office/powerpoint/2010/main" val="2173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38C-750F-48D7-AC4D-173439D3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Жишээ бодлого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1719-CEAC-4A3F-8903-49A61065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Бодлого</a:t>
            </a:r>
          </a:p>
          <a:p>
            <a:r>
              <a:rPr lang="mn-MN" dirty="0"/>
              <a:t>Түүний тайлбар</a:t>
            </a:r>
          </a:p>
          <a:p>
            <a:r>
              <a:rPr lang="mn-MN" dirty="0"/>
              <a:t>Амьдрал дээр хаана хэрэглэх боломжтой вэ</a:t>
            </a:r>
            <a:r>
              <a:rPr lang="en-US" dirty="0"/>
              <a:t>?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194197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DCF9-0BC9-4D26-89D8-A90D3D5B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2. Сэдвийн нэр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7FF6-0D31-426D-9A2D-DB37035B9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хичээл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2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7478-BC54-4873-8911-BB4072A7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Жишээ бодлого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3D0F-3218-46C4-B5C2-3C4B4DE0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2EA0-2DA9-4BBD-88D6-F09C489F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3. Сэдэвийн нэр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D380-5A12-4AFE-AF5A-D7149AB8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n-MN" dirty="0"/>
              <a:t>хичээл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1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AC01-1BC9-42D2-9B67-7D7782FB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Жишээ бодлого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BD82-E348-4AC4-BE7C-5C4A2A47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B3D4-B8AC-49C6-9BD2-4D978488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.... Сэдвийн нэр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9A01-0A71-4810-B6DA-91E07DFC1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3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</TotalTime>
  <Words>87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Хичээлийн нэр (дугаар)</vt:lpstr>
      <vt:lpstr>Өнөөдөр заах сэдвүүд</vt:lpstr>
      <vt:lpstr>1.Сэдвийн нэр</vt:lpstr>
      <vt:lpstr>Жишээ бодлого</vt:lpstr>
      <vt:lpstr>2. Сэдвийн нэр</vt:lpstr>
      <vt:lpstr>Жишээ бодлого</vt:lpstr>
      <vt:lpstr>3. Сэдэвийн нэр</vt:lpstr>
      <vt:lpstr>Жишээ бодлого</vt:lpstr>
      <vt:lpstr>.... Сэдвийн нэр</vt:lpstr>
      <vt:lpstr>Өөрсдөө бодох бодлого</vt:lpstr>
      <vt:lpstr>Гэрийн даалгавар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Хичээлийн нэр (дугаар)</dc:title>
  <dc:creator>Temuulen Erdemee</dc:creator>
  <cp:lastModifiedBy>Temuulen Erdemee</cp:lastModifiedBy>
  <cp:revision>2</cp:revision>
  <dcterms:created xsi:type="dcterms:W3CDTF">2018-10-03T08:20:22Z</dcterms:created>
  <dcterms:modified xsi:type="dcterms:W3CDTF">2018-10-03T08:32:24Z</dcterms:modified>
</cp:coreProperties>
</file>