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D3D79-21A0-4705-A9B3-4DDFD607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A8C19-B140-42C1-A03A-95B601361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60B11-3031-483E-AA4F-395FDC4D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AF144-14BE-4171-ADB8-05C2CD58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77C28-63A6-4877-9CD7-70A833E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65EE0-3252-45F2-ADD5-1FAD6390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AC32C-2474-4748-BEAE-7AF2BA50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01B4E-6D3A-497A-8F3F-55EE5B2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0596B-2F91-459D-8DFC-908F02A1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5236C-2A25-433C-822B-6026CAC1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A99C8-3563-4755-82A0-7A9327325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C8BBD-D71A-45B8-A539-06AEB0C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5174A-13CA-47FB-81EF-6C6234F6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E269-FDC2-4857-BCCB-B3DCB806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0193F-A793-4AEA-8CA1-0ECB26A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3E96-4B87-452D-A306-93060CEC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3901D-82BF-4940-8C12-1530FE3D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E77E2-720C-4A96-BAF0-BC51D11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99776-99E5-4A79-96B8-D4D4683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FB5A7-981E-44FF-8D9A-92D740D1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446E-60B1-4F15-8A29-EDBC9213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AFE2D-D90E-4EF5-B184-CFAA6E42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F2619-A50E-47A7-BF3D-4EE4B6B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25020-5E6D-4ABD-AC07-58D86BA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EC342-2B04-4901-941F-3332A3FD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5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01C62-629D-4C87-B78D-01EEB90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F360B-88FF-4C6E-AD74-20D4AA8A5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F5554-B195-4715-9F47-D320B3E4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EF280-6D4F-4C08-BA6A-42E942C7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3132A-62CD-4855-9B7F-A41ACFDA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184AD-F0EC-4887-8954-20AF8F01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4BC78-F3F6-4D98-9B16-FB7B94EC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54281-CE91-41F5-8FF6-E021106B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0B6EF-8517-49E8-A860-E8B38458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57D6C-F56F-42FC-AEBB-4E236A5EF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3280D-E390-471F-9CAA-DF8D4F758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35E426-68DE-48C8-8E31-AF6C8108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F433C-A1AF-4548-AD69-BB66A65B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FD29B-DEF5-4321-84CD-5DA0E22A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3A947-A5B0-4DEB-AF7F-3BBFB88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CC605A-5857-4466-BE07-3B40B02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4A64C-B13D-4DB2-9C32-2DEA2EDA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21E603-FD2A-4333-A3A4-05F6509C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8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D8D8C6-5BDD-4E56-B631-A2A68E6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C253B-37D9-4B8B-BD92-B9F7D5AC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E605C-F0FE-4170-B8A3-BC0190CB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E657E-0802-4125-93DD-820400CA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15AA4-4381-4C89-831D-A758B920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E350D-C09A-41E6-A438-AAA1510C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3B47F-C488-42F1-87D6-16D6A1E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29BAF-44E6-4BDF-8CF9-24110231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B6E7C-9237-4792-ACD9-522D17C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D4C5-0E6E-4300-8F79-11F380A5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46529-CF79-4751-92B3-ED56C6F1B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FC662-FFF7-47FB-BAAD-5B1FD3DD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5401F-4000-4A26-AC20-0F0DF279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E19EE-1AF9-469F-9A35-B25B6A8C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15120-066F-4BE9-B1EB-F34F6F58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13D4FB-4FF6-425D-ABDC-3853FF23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152FB-89C7-4E6C-8BEA-9F3572BA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FDB67-7996-4B0A-B40B-27FDF52E9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2F87-2E59-41BE-9D03-83B937976EE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C621D-BB69-4E3B-AF0D-A92701AC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BDFB-87D2-4BC8-9E25-75C20538C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C450-F65B-496A-AF4E-E640BDF3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C7710B-B319-4C8B-B170-7B7BDF42EDD5}"/>
              </a:ext>
            </a:extLst>
          </p:cNvPr>
          <p:cNvSpPr/>
          <p:nvPr/>
        </p:nvSpPr>
        <p:spPr>
          <a:xfrm>
            <a:off x="728133" y="220133"/>
            <a:ext cx="3276600" cy="6493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FC1-5AA3-4966-8074-B85502E99472}"/>
              </a:ext>
            </a:extLst>
          </p:cNvPr>
          <p:cNvCxnSpPr/>
          <p:nvPr/>
        </p:nvCxnSpPr>
        <p:spPr>
          <a:xfrm>
            <a:off x="728133" y="16764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5C3623-6FF1-4E65-9F49-B80C6747DFAE}"/>
              </a:ext>
            </a:extLst>
          </p:cNvPr>
          <p:cNvSpPr txBox="1"/>
          <p:nvPr/>
        </p:nvSpPr>
        <p:spPr>
          <a:xfrm>
            <a:off x="914400" y="423333"/>
            <a:ext cx="2954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생명존중</a:t>
            </a:r>
            <a:endParaRPr lang="en-US" altLang="ko-KR" sz="3200" dirty="0"/>
          </a:p>
          <a:p>
            <a:pPr algn="ctr"/>
            <a:r>
              <a:rPr lang="ko-KR" altLang="en-US" sz="3200" dirty="0"/>
              <a:t>서약서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59AF1D-26D0-4163-9D88-402C1A3EE9F7}"/>
              </a:ext>
            </a:extLst>
          </p:cNvPr>
          <p:cNvCxnSpPr/>
          <p:nvPr/>
        </p:nvCxnSpPr>
        <p:spPr>
          <a:xfrm>
            <a:off x="728133" y="2794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41B2C90-4703-47FA-A392-6643D889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33" y="433750"/>
            <a:ext cx="2915057" cy="525438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6E10B2-C2E0-45E0-A90B-76D58B90AEB5}"/>
              </a:ext>
            </a:extLst>
          </p:cNvPr>
          <p:cNvCxnSpPr/>
          <p:nvPr/>
        </p:nvCxnSpPr>
        <p:spPr>
          <a:xfrm flipH="1" flipV="1">
            <a:off x="3048000" y="2209800"/>
            <a:ext cx="2150533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54E4E4-EE53-4EBF-89FC-C7D19432484D}"/>
              </a:ext>
            </a:extLst>
          </p:cNvPr>
          <p:cNvCxnSpPr/>
          <p:nvPr/>
        </p:nvCxnSpPr>
        <p:spPr>
          <a:xfrm flipH="1">
            <a:off x="2751667" y="3632200"/>
            <a:ext cx="264160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663707-E083-4C48-B110-BC8571ED25DC}"/>
              </a:ext>
            </a:extLst>
          </p:cNvPr>
          <p:cNvCxnSpPr/>
          <p:nvPr/>
        </p:nvCxnSpPr>
        <p:spPr>
          <a:xfrm flipH="1">
            <a:off x="2590800" y="5054600"/>
            <a:ext cx="3200400" cy="62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7D7366-7528-46D9-BA33-E46F73DEEFA1}"/>
              </a:ext>
            </a:extLst>
          </p:cNvPr>
          <p:cNvSpPr txBox="1"/>
          <p:nvPr/>
        </p:nvSpPr>
        <p:spPr>
          <a:xfrm>
            <a:off x="1100666" y="5990382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서약자</a:t>
            </a:r>
            <a:r>
              <a:rPr lang="ko-KR" altLang="en-US" dirty="0"/>
              <a:t> </a:t>
            </a:r>
            <a:r>
              <a:rPr lang="en-US" altLang="ko-KR" dirty="0"/>
              <a:t>:          (</a:t>
            </a:r>
            <a:r>
              <a:rPr lang="ko-KR" altLang="en-US" dirty="0"/>
              <a:t>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71BFF7-8FEF-45EE-8964-223DC44A0192}"/>
              </a:ext>
            </a:extLst>
          </p:cNvPr>
          <p:cNvCxnSpPr/>
          <p:nvPr/>
        </p:nvCxnSpPr>
        <p:spPr>
          <a:xfrm>
            <a:off x="728133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D59EA4-807C-405C-B53C-0CB248454709}"/>
              </a:ext>
            </a:extLst>
          </p:cNvPr>
          <p:cNvCxnSpPr/>
          <p:nvPr/>
        </p:nvCxnSpPr>
        <p:spPr>
          <a:xfrm>
            <a:off x="1007532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884043-FC96-488F-A877-3CD18CED26D4}"/>
              </a:ext>
            </a:extLst>
          </p:cNvPr>
          <p:cNvCxnSpPr/>
          <p:nvPr/>
        </p:nvCxnSpPr>
        <p:spPr>
          <a:xfrm>
            <a:off x="1337733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017045-DD04-4433-B056-EDE457F0228D}"/>
              </a:ext>
            </a:extLst>
          </p:cNvPr>
          <p:cNvCxnSpPr/>
          <p:nvPr/>
        </p:nvCxnSpPr>
        <p:spPr>
          <a:xfrm>
            <a:off x="1659467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E110A4-3BF1-4172-B835-26D98E486E72}"/>
              </a:ext>
            </a:extLst>
          </p:cNvPr>
          <p:cNvCxnSpPr/>
          <p:nvPr/>
        </p:nvCxnSpPr>
        <p:spPr>
          <a:xfrm>
            <a:off x="1947333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943E8FC-4EC8-48B9-9566-38E6C5F26DB6}"/>
              </a:ext>
            </a:extLst>
          </p:cNvPr>
          <p:cNvCxnSpPr/>
          <p:nvPr/>
        </p:nvCxnSpPr>
        <p:spPr>
          <a:xfrm>
            <a:off x="2298698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0FDD6F-6466-42F0-B9FD-ECCBF5267F0E}"/>
              </a:ext>
            </a:extLst>
          </p:cNvPr>
          <p:cNvCxnSpPr/>
          <p:nvPr/>
        </p:nvCxnSpPr>
        <p:spPr>
          <a:xfrm>
            <a:off x="2616199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359238E-2420-4A66-9344-2C3E4F628426}"/>
              </a:ext>
            </a:extLst>
          </p:cNvPr>
          <p:cNvCxnSpPr/>
          <p:nvPr/>
        </p:nvCxnSpPr>
        <p:spPr>
          <a:xfrm>
            <a:off x="2920998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A2AEF95-CD97-40A0-8EF3-7FF6608C885E}"/>
              </a:ext>
            </a:extLst>
          </p:cNvPr>
          <p:cNvCxnSpPr/>
          <p:nvPr/>
        </p:nvCxnSpPr>
        <p:spPr>
          <a:xfrm>
            <a:off x="3234265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5C72F45-D82E-46E7-BA55-174561B65334}"/>
              </a:ext>
            </a:extLst>
          </p:cNvPr>
          <p:cNvCxnSpPr/>
          <p:nvPr/>
        </p:nvCxnSpPr>
        <p:spPr>
          <a:xfrm>
            <a:off x="3530596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59E161-403C-49B8-8A4D-A86246A1CA90}"/>
              </a:ext>
            </a:extLst>
          </p:cNvPr>
          <p:cNvCxnSpPr/>
          <p:nvPr/>
        </p:nvCxnSpPr>
        <p:spPr>
          <a:xfrm>
            <a:off x="3826932" y="5366158"/>
            <a:ext cx="18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6DDEF9-665D-4D72-9CA9-913D6298C26E}"/>
              </a:ext>
            </a:extLst>
          </p:cNvPr>
          <p:cNvSpPr txBox="1"/>
          <p:nvPr/>
        </p:nvSpPr>
        <p:spPr>
          <a:xfrm>
            <a:off x="8009467" y="508000"/>
            <a:ext cx="361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</a:t>
            </a:r>
            <a:r>
              <a:rPr lang="en-US" altLang="ko-KR" dirty="0"/>
              <a:t>: A4 </a:t>
            </a:r>
            <a:r>
              <a:rPr lang="ko-KR" altLang="en-US" dirty="0"/>
              <a:t>반장</a:t>
            </a:r>
            <a:r>
              <a:rPr lang="en-US" altLang="ko-KR" dirty="0"/>
              <a:t>(</a:t>
            </a:r>
            <a:r>
              <a:rPr lang="ko-KR" altLang="en-US" dirty="0"/>
              <a:t>세로 길게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용지</a:t>
            </a:r>
            <a:r>
              <a:rPr lang="en-US" altLang="ko-KR" dirty="0"/>
              <a:t>: </a:t>
            </a:r>
            <a:r>
              <a:rPr lang="ko-KR" altLang="en-US" dirty="0" err="1"/>
              <a:t>명함제질같은</a:t>
            </a:r>
            <a:r>
              <a:rPr lang="ko-KR" altLang="en-US" dirty="0"/>
              <a:t> </a:t>
            </a:r>
            <a:r>
              <a:rPr lang="ko-KR" altLang="en-US" dirty="0" err="1"/>
              <a:t>빠빳한</a:t>
            </a:r>
            <a:r>
              <a:rPr lang="ko-KR" altLang="en-US" dirty="0"/>
              <a:t> 종이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매수</a:t>
            </a:r>
            <a:r>
              <a:rPr lang="en-US" altLang="ko-KR" dirty="0"/>
              <a:t>: 500</a:t>
            </a:r>
            <a:r>
              <a:rPr lang="ko-KR" altLang="en-US" dirty="0"/>
              <a:t>매</a:t>
            </a:r>
            <a:r>
              <a:rPr lang="en-US" altLang="ko-KR" dirty="0"/>
              <a:t>~1000</a:t>
            </a:r>
            <a:r>
              <a:rPr lang="ko-KR" altLang="en-US" dirty="0"/>
              <a:t>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기타사항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‘</a:t>
            </a:r>
            <a:r>
              <a:rPr lang="ko-KR" altLang="en-US" dirty="0" err="1"/>
              <a:t>서약자</a:t>
            </a:r>
            <a:r>
              <a:rPr lang="en-US" altLang="ko-KR" dirty="0"/>
              <a:t>’</a:t>
            </a:r>
            <a:r>
              <a:rPr lang="ko-KR" altLang="en-US" dirty="0"/>
              <a:t> 위 </a:t>
            </a:r>
            <a:r>
              <a:rPr lang="ko-KR" altLang="en-US" dirty="0" err="1"/>
              <a:t>절취선</a:t>
            </a:r>
            <a:r>
              <a:rPr lang="ko-KR" altLang="en-US" dirty="0"/>
              <a:t> 부분 손으로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똑</a:t>
            </a:r>
            <a:r>
              <a:rPr lang="en-US" altLang="ko-KR" dirty="0"/>
              <a:t>” </a:t>
            </a:r>
            <a:r>
              <a:rPr lang="ko-KR" altLang="en-US" dirty="0" err="1"/>
              <a:t>뜯을수</a:t>
            </a:r>
            <a:r>
              <a:rPr lang="ko-KR" altLang="en-US" dirty="0"/>
              <a:t> 있도록 가능할까요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82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2024-02-23T05:38:44Z</dcterms:created>
  <dcterms:modified xsi:type="dcterms:W3CDTF">2024-02-23T05:46:06Z</dcterms:modified>
</cp:coreProperties>
</file>