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6013D-3E65-3FDC-911C-A640C8EAD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384F7-C5D2-417B-0ADC-83EB66D41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77605-EA28-7086-9A79-C1729F8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BAFBA-6FD1-723E-3E7C-74AC490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9EA25-84CE-AB40-B571-919E88ED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009F-DE9B-9C89-0C9C-B817EE6C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A076A-3A97-A443-0A54-3A5BE255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732B5-AAAE-9F85-D26A-AA3BB480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E20AC-8649-4124-6504-24337A93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6FD4F-D913-4C77-5347-5478F952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F457B-5B0E-8AC1-AAA0-32DA58C72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2F029-4374-4122-4BA0-479AF668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EAC85-6037-592A-9CF4-245AA929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59A11-7A94-2FDE-BFE6-D2035A74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819A8-ECD2-7C0A-5753-ACC290AE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7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491D-4246-CF25-E152-806F420A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76BFD-62BF-5954-DF73-19DF685F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2C18F-F646-D596-9C27-F1AEBFDA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A79F7-5448-A7A9-650C-26312823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73CE0-EC45-D103-5E2F-349D4BB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5560-4ADE-613D-9F85-B646EA93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B18E5-9587-0BE6-2ABC-61C450DA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18738-3F45-FDAE-DD14-309A2116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E006-3FB9-BDD4-FE3C-A6F977AB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069A4-6DF5-B129-1AD8-D8AE88C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E44A-D5B6-177C-1844-4F7AB1B0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E0BEA-2BFD-988B-FF6E-DEB14E96A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744B9-631B-5B3E-573A-9127233A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83F5B-C2DB-39AA-E318-ECCE3325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61F4A-87DB-68FA-F6EE-5772F2B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DD344-64AC-7235-B60E-2AF387D4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F9149-C8ED-56CD-5A82-D4AB711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FC406-8484-2623-C991-63AE5690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BDDAA-7967-4B47-F3C8-7B8B83AF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066D1-F010-2C70-E69F-F61CE70B2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76A14-4E5C-638E-237C-C201D7BFE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0514D0-1E55-592A-45BC-A8723536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319E8-A253-C21F-7636-E4B11DD2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0F5967-02CB-9CAF-3344-C1663F3C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7AFD-A809-3415-1488-FE59551C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0182E-122C-CCE2-E1A8-168E6918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D9133-7F79-848C-D5B6-C6166CEB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EE147A-84DF-483A-849B-806443F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5AEBD9-16B8-4162-92A2-683D73FA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58C7A-10C2-0D3F-3F36-74B20CF3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2EE45-3162-E63F-C837-B1AD54B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EC95C-43FC-C9E7-0D19-0E58E87B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CD7E-CC53-34A8-D161-A0ECBE7D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CA4D5-792B-9325-BFCA-029A996D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37CAA-1BB5-4012-1466-5DE771FD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85A2A-FA5A-CD91-18B8-DE3AC133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5CE6D-6D40-11BB-8B13-C1EF9B5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5828-1CDC-347B-FEE7-C0014CE8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79840-35A7-99D8-FF34-6F6BD6EA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543AA-A17E-BB60-9647-DC54EC90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D50FB-4E64-0B70-A0A7-5A5BAC46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275AB-62F6-8062-590F-F65CA73E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7901F-304B-9B57-5B05-AD0CDBAD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3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BF65C0-C6D2-0556-FD3B-DDB55C4A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6DBF2-3D5E-B44E-9FBB-F70835F8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3513-F1B0-3B5A-1369-72F801B66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C95B-7A79-4C18-81BC-0AD59137BCA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39290-DAEA-82D4-72AA-C280C7B4C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C6C71-2C3D-3FB1-F9E3-E9B66999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938B-7C26-4C03-843E-6580C62D0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06CD4-8285-9CFE-053F-E931E98B324D}"/>
              </a:ext>
            </a:extLst>
          </p:cNvPr>
          <p:cNvSpPr txBox="1"/>
          <p:nvPr/>
        </p:nvSpPr>
        <p:spPr>
          <a:xfrm>
            <a:off x="328863" y="168442"/>
            <a:ext cx="3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브랜드 명칭 및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BD2F-9390-4907-EEEE-07758BE95DA1}"/>
              </a:ext>
            </a:extLst>
          </p:cNvPr>
          <p:cNvSpPr txBox="1"/>
          <p:nvPr/>
        </p:nvSpPr>
        <p:spPr>
          <a:xfrm>
            <a:off x="3649579" y="2377516"/>
            <a:ext cx="4892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spc="300" dirty="0"/>
              <a:t>투</a:t>
            </a:r>
            <a:r>
              <a:rPr lang="ko-KR" altLang="en-US" sz="5000" spc="300" dirty="0"/>
              <a:t>자 </a:t>
            </a:r>
            <a:r>
              <a:rPr lang="ko-KR" altLang="en-US" sz="9000" spc="300" dirty="0"/>
              <a:t>놀</a:t>
            </a:r>
            <a:r>
              <a:rPr lang="ko-KR" altLang="en-US" sz="5000" spc="300" dirty="0"/>
              <a:t>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67DD9-DC0F-B0D7-610A-7A33AD2801E3}"/>
              </a:ext>
            </a:extLst>
          </p:cNvPr>
          <p:cNvSpPr txBox="1"/>
          <p:nvPr/>
        </p:nvSpPr>
        <p:spPr>
          <a:xfrm>
            <a:off x="3254517" y="4571933"/>
            <a:ext cx="5682966" cy="534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Concep</a:t>
            </a:r>
            <a:r>
              <a:rPr lang="en-US" altLang="ko-KR" dirty="0"/>
              <a:t> : </a:t>
            </a:r>
            <a:r>
              <a:rPr lang="ko-KR" altLang="en-US" dirty="0"/>
              <a:t>주식 투자를 가볍고 즐겁게 할 수 있는 어플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55FD0-AC2B-0EBA-83F4-37E5A500AD21}"/>
              </a:ext>
            </a:extLst>
          </p:cNvPr>
          <p:cNvSpPr txBox="1"/>
          <p:nvPr/>
        </p:nvSpPr>
        <p:spPr>
          <a:xfrm>
            <a:off x="3481137" y="1973137"/>
            <a:ext cx="178067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/>
              <a:t>즐거운</a:t>
            </a:r>
          </a:p>
        </p:txBody>
      </p:sp>
    </p:spTree>
    <p:extLst>
      <p:ext uri="{BB962C8B-B14F-4D97-AF65-F5344CB8AC3E}">
        <p14:creationId xmlns:p14="http://schemas.microsoft.com/office/powerpoint/2010/main" val="36720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06CD4-8285-9CFE-053F-E931E98B324D}"/>
              </a:ext>
            </a:extLst>
          </p:cNvPr>
          <p:cNvSpPr txBox="1"/>
          <p:nvPr/>
        </p:nvSpPr>
        <p:spPr>
          <a:xfrm>
            <a:off x="328863" y="168442"/>
            <a:ext cx="3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</p:txBody>
      </p:sp>
      <p:pic>
        <p:nvPicPr>
          <p:cNvPr id="3" name="그림 2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19B12293-3EFA-1EC3-2023-9B3D1967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9" y="3115734"/>
            <a:ext cx="2147302" cy="2607152"/>
          </a:xfrm>
          <a:prstGeom prst="rect">
            <a:avLst/>
          </a:prstGeom>
        </p:spPr>
      </p:pic>
      <p:pic>
        <p:nvPicPr>
          <p:cNvPr id="9" name="그림 8" descr="스크린샷, 텍스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8C7D1F9A-5670-0CD4-2088-CA890B069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8500" r="7958" b="1560"/>
          <a:stretch/>
        </p:blipFill>
        <p:spPr>
          <a:xfrm>
            <a:off x="6312567" y="930443"/>
            <a:ext cx="2229853" cy="4650836"/>
          </a:xfrm>
          <a:prstGeom prst="rect">
            <a:avLst/>
          </a:prstGeom>
        </p:spPr>
      </p:pic>
      <p:pic>
        <p:nvPicPr>
          <p:cNvPr id="11" name="그림 10" descr="텍스트, 폰트, 그래픽, 화이트이(가) 표시된 사진&#10;&#10;자동 생성된 설명">
            <a:extLst>
              <a:ext uri="{FF2B5EF4-FFF2-40B4-BE49-F238E27FC236}">
                <a16:creationId xmlns:a16="http://schemas.microsoft.com/office/drawing/2014/main" id="{6B844A6B-6939-FC7A-9734-76EAFC1EA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-1993" r="9338" b="17030"/>
          <a:stretch/>
        </p:blipFill>
        <p:spPr>
          <a:xfrm>
            <a:off x="994611" y="1283368"/>
            <a:ext cx="5141494" cy="1419728"/>
          </a:xfrm>
          <a:prstGeom prst="rect">
            <a:avLst/>
          </a:prstGeom>
        </p:spPr>
      </p:pic>
      <p:pic>
        <p:nvPicPr>
          <p:cNvPr id="13" name="그림 1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A8F768-547B-F65D-2039-DC2F1FFE6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61" y="2030371"/>
            <a:ext cx="2104869" cy="20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손</dc:creator>
  <cp:lastModifiedBy>민수 손</cp:lastModifiedBy>
  <cp:revision>1</cp:revision>
  <dcterms:created xsi:type="dcterms:W3CDTF">2023-12-14T01:50:08Z</dcterms:created>
  <dcterms:modified xsi:type="dcterms:W3CDTF">2023-12-14T02:04:42Z</dcterms:modified>
</cp:coreProperties>
</file>