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2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98E4-4F3E-4397-B982-94B8462FF8D9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3480-110E-45A3-AE79-100AB992C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82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98E4-4F3E-4397-B982-94B8462FF8D9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3480-110E-45A3-AE79-100AB992C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09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98E4-4F3E-4397-B982-94B8462FF8D9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3480-110E-45A3-AE79-100AB992C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0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98E4-4F3E-4397-B982-94B8462FF8D9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3480-110E-45A3-AE79-100AB992C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66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98E4-4F3E-4397-B982-94B8462FF8D9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3480-110E-45A3-AE79-100AB992C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40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98E4-4F3E-4397-B982-94B8462FF8D9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3480-110E-45A3-AE79-100AB992C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45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98E4-4F3E-4397-B982-94B8462FF8D9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3480-110E-45A3-AE79-100AB992C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22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98E4-4F3E-4397-B982-94B8462FF8D9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3480-110E-45A3-AE79-100AB992C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67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98E4-4F3E-4397-B982-94B8462FF8D9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3480-110E-45A3-AE79-100AB992C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73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98E4-4F3E-4397-B982-94B8462FF8D9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3480-110E-45A3-AE79-100AB992C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32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98E4-4F3E-4397-B982-94B8462FF8D9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3480-110E-45A3-AE79-100AB992C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50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698E4-4F3E-4397-B982-94B8462FF8D9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53480-110E-45A3-AE79-100AB992C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93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28896" y="155395"/>
            <a:ext cx="3240000" cy="180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36805" y="701452"/>
            <a:ext cx="2624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>
                <a:latin typeface="Arial Black" panose="020B0A04020102020204" pitchFamily="34" charset="0"/>
              </a:rPr>
              <a:t>J</a:t>
            </a:r>
            <a:r>
              <a:rPr lang="en-US" altLang="ko-KR" sz="4000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e</a:t>
            </a:r>
            <a:r>
              <a:rPr lang="en-US" altLang="ko-KR" sz="4000" dirty="0" err="1" smtClean="0">
                <a:latin typeface="Arial Black" panose="020B0A04020102020204" pitchFamily="34" charset="0"/>
              </a:rPr>
              <a:t>PELab</a:t>
            </a:r>
            <a:endParaRPr lang="ko-KR" altLang="en-US" sz="4000" baseline="20000" dirty="0">
              <a:latin typeface="Arial Black" panose="020B0A040201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28896" y="2131832"/>
            <a:ext cx="3240000" cy="180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453632" y="2320729"/>
            <a:ext cx="799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atin typeface="Arial Black" panose="020B0A04020102020204" pitchFamily="34" charset="0"/>
                <a:cs typeface="Arial" panose="020B0604020202020204" pitchFamily="34" charset="0"/>
              </a:rPr>
              <a:t>CEO</a:t>
            </a:r>
          </a:p>
          <a:p>
            <a:pPr algn="r"/>
            <a:r>
              <a:rPr lang="ko-KR" alt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강 명 석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0602" y="1666729"/>
            <a:ext cx="22765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전력변환 시스템 </a:t>
            </a:r>
            <a:r>
              <a:rPr lang="en-US" altLang="ko-KR" sz="800" dirty="0" smtClean="0">
                <a:latin typeface="Arial Black" panose="020B0A04020102020204" pitchFamily="34" charset="0"/>
              </a:rPr>
              <a:t>Total Solution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전문 기업</a:t>
            </a:r>
            <a:endParaRPr lang="ko-KR" alt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1610602" y="2889511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전력변환 시스템 설계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제조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유지보수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ESS/P2X/</a:t>
            </a:r>
            <a:r>
              <a:rPr lang="ko-KR" altLang="en-US" sz="1000" dirty="0" smtClean="0"/>
              <a:t>마이크로그리드 설계</a:t>
            </a:r>
            <a:endParaRPr lang="en-US" altLang="ko-KR" sz="1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200394" y="2306905"/>
            <a:ext cx="1974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Arial Black" panose="020B0A04020102020204" pitchFamily="34" charset="0"/>
                <a:cs typeface="Arial" panose="020B0604020202020204" pitchFamily="34" charset="0"/>
              </a:rPr>
              <a:t>J</a:t>
            </a:r>
            <a:r>
              <a:rPr lang="en-US" altLang="ko-KR" sz="1400" dirty="0" err="1" smtClean="0">
                <a:solidFill>
                  <a:srgbClr val="00B05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  <a:r>
              <a:rPr lang="en-US" altLang="ko-KR" sz="1400" dirty="0" err="1" smtClean="0">
                <a:latin typeface="Arial Black" panose="020B0A04020102020204" pitchFamily="34" charset="0"/>
                <a:cs typeface="Arial" panose="020B0604020202020204" pitchFamily="34" charset="0"/>
              </a:rPr>
              <a:t>PELab</a:t>
            </a:r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㈜</a:t>
            </a:r>
            <a:r>
              <a:rPr lang="ko-KR" alt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제펠랩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51949"/>
              </p:ext>
            </p:extLst>
          </p:nvPr>
        </p:nvGraphicFramePr>
        <p:xfrm>
          <a:off x="1327166" y="3417566"/>
          <a:ext cx="2819412" cy="4559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706">
                  <a:extLst>
                    <a:ext uri="{9D8B030D-6E8A-4147-A177-3AD203B41FA5}">
                      <a16:colId xmlns:a16="http://schemas.microsoft.com/office/drawing/2014/main" val="292710044"/>
                    </a:ext>
                  </a:extLst>
                </a:gridCol>
                <a:gridCol w="1409706">
                  <a:extLst>
                    <a:ext uri="{9D8B030D-6E8A-4147-A177-3AD203B41FA5}">
                      <a16:colId xmlns:a16="http://schemas.microsoft.com/office/drawing/2014/main" val="1758753759"/>
                    </a:ext>
                  </a:extLst>
                </a:gridCol>
              </a:tblGrid>
              <a:tr h="1519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 smtClean="0"/>
                        <a:t>Mobile.</a:t>
                      </a:r>
                      <a:r>
                        <a:rPr lang="en-US" altLang="ko-KR" sz="600" baseline="0" dirty="0" smtClean="0"/>
                        <a:t> 010-9423-4824</a:t>
                      </a:r>
                      <a:endParaRPr lang="ko-KR" altLang="en-US" sz="6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 smtClean="0"/>
                        <a:t>E-mail. kms3586@naver.com</a:t>
                      </a:r>
                      <a:endParaRPr lang="ko-KR" altLang="en-US" sz="6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9667060"/>
                  </a:ext>
                </a:extLst>
              </a:tr>
              <a:tr h="15196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 smtClean="0"/>
                        <a:t>ADD.</a:t>
                      </a:r>
                      <a:r>
                        <a:rPr lang="en-US" altLang="ko-KR" sz="600" baseline="0" dirty="0" smtClean="0"/>
                        <a:t> (</a:t>
                      </a:r>
                      <a:r>
                        <a:rPr lang="ko-KR" altLang="en-US" sz="600" baseline="0" dirty="0" smtClean="0"/>
                        <a:t>본사</a:t>
                      </a:r>
                      <a:r>
                        <a:rPr lang="en-US" altLang="ko-KR" sz="600" baseline="0" dirty="0" smtClean="0"/>
                        <a:t>)63055 </a:t>
                      </a:r>
                      <a:r>
                        <a:rPr lang="ko-KR" altLang="en-US" sz="600" baseline="0" dirty="0" smtClean="0"/>
                        <a:t>제주특별자치도 제주시 </a:t>
                      </a:r>
                      <a:r>
                        <a:rPr lang="ko-KR" altLang="en-US" sz="600" baseline="0" dirty="0" err="1" smtClean="0"/>
                        <a:t>애월읍</a:t>
                      </a:r>
                      <a:r>
                        <a:rPr lang="ko-KR" altLang="en-US" sz="600" baseline="0" dirty="0" smtClean="0"/>
                        <a:t> </a:t>
                      </a:r>
                      <a:r>
                        <a:rPr lang="ko-KR" altLang="en-US" sz="600" baseline="0" dirty="0" err="1" smtClean="0"/>
                        <a:t>장전로</a:t>
                      </a:r>
                      <a:r>
                        <a:rPr lang="ko-KR" altLang="en-US" sz="600" baseline="0" dirty="0" smtClean="0"/>
                        <a:t> </a:t>
                      </a:r>
                      <a:r>
                        <a:rPr lang="en-US" altLang="ko-KR" sz="600" baseline="0" dirty="0" smtClean="0"/>
                        <a:t>84</a:t>
                      </a:r>
                      <a:endParaRPr lang="ko-KR" altLang="en-US" sz="6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866200"/>
                  </a:ext>
                </a:extLst>
              </a:tr>
              <a:tr h="151967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ADD.</a:t>
                      </a:r>
                      <a:r>
                        <a:rPr lang="en-US" altLang="ko-KR" sz="600" baseline="0" dirty="0" smtClean="0"/>
                        <a:t> (</a:t>
                      </a:r>
                      <a:r>
                        <a:rPr lang="ko-KR" altLang="en-US" sz="600" baseline="0" dirty="0" smtClean="0"/>
                        <a:t>연구소</a:t>
                      </a:r>
                      <a:r>
                        <a:rPr lang="en-US" altLang="ko-KR" sz="600" baseline="0" dirty="0" smtClean="0"/>
                        <a:t>)63243 </a:t>
                      </a:r>
                      <a:r>
                        <a:rPr lang="ko-KR" altLang="en-US" sz="600" baseline="0" dirty="0" smtClean="0"/>
                        <a:t>제주특별자치도 제주시 </a:t>
                      </a:r>
                      <a:r>
                        <a:rPr lang="ko-KR" altLang="en-US" sz="600" baseline="0" dirty="0" err="1" smtClean="0"/>
                        <a:t>제주대학로</a:t>
                      </a:r>
                      <a:r>
                        <a:rPr lang="ko-KR" altLang="en-US" sz="600" baseline="0" dirty="0" smtClean="0"/>
                        <a:t> </a:t>
                      </a:r>
                      <a:r>
                        <a:rPr lang="en-US" altLang="ko-KR" sz="600" baseline="0" dirty="0" smtClean="0"/>
                        <a:t>102 </a:t>
                      </a:r>
                      <a:r>
                        <a:rPr lang="ko-KR" altLang="en-US" sz="600" baseline="0" dirty="0" smtClean="0"/>
                        <a:t>공과대학 </a:t>
                      </a:r>
                      <a:r>
                        <a:rPr lang="en-US" altLang="ko-KR" sz="600" baseline="0" dirty="0" smtClean="0"/>
                        <a:t>2</a:t>
                      </a:r>
                      <a:r>
                        <a:rPr lang="ko-KR" altLang="en-US" sz="600" baseline="0" dirty="0" smtClean="0"/>
                        <a:t>호관</a:t>
                      </a:r>
                      <a:endParaRPr lang="ko-KR" altLang="en-US" sz="6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1736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522237" y="8707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앞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522237" y="29049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501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57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Arial Black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aa</dc:creator>
  <cp:lastModifiedBy>aa</cp:lastModifiedBy>
  <cp:revision>17</cp:revision>
  <cp:lastPrinted>2022-12-16T05:18:23Z</cp:lastPrinted>
  <dcterms:created xsi:type="dcterms:W3CDTF">2021-06-09T07:09:30Z</dcterms:created>
  <dcterms:modified xsi:type="dcterms:W3CDTF">2024-03-12T03:46:54Z</dcterms:modified>
</cp:coreProperties>
</file>