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637" r:id="rId3"/>
    <p:sldId id="638" r:id="rId4"/>
    <p:sldId id="639" r:id="rId5"/>
    <p:sldId id="636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1" r:id="rId36"/>
    <p:sldId id="669" r:id="rId37"/>
    <p:sldId id="670" r:id="rId38"/>
    <p:sldId id="672" r:id="rId39"/>
    <p:sldId id="673" r:id="rId40"/>
    <p:sldId id="674" r:id="rId41"/>
    <p:sldId id="675" r:id="rId42"/>
    <p:sldId id="676" r:id="rId43"/>
    <p:sldId id="677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4" d="100"/>
          <a:sy n="104" d="100"/>
        </p:scale>
        <p:origin x="14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mouse_ev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12/mouse_event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jq_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12. </a:t>
            </a:r>
          </a:p>
          <a:p>
            <a:pPr latinLnBrk="1"/>
            <a:r>
              <a:rPr lang="en-US" altLang="ko-KR" sz="4000" dirty="0"/>
              <a:t>QUERY, AJAX, </a:t>
            </a:r>
            <a:r>
              <a:rPr lang="en-US" altLang="ko-KR" sz="4000" dirty="0" err="1"/>
              <a:t>JSON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div.out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class="out"&gt;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</a:t>
            </a:r>
            <a:r>
              <a:rPr lang="ko-KR" altLang="en-US" dirty="0"/>
              <a:t>마우스를 여기로 움직이세요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&lt;p&gt;0&lt;/p&gt;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4325467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231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div.out</a:t>
            </a:r>
            <a:r>
              <a:rPr lang="en-US" altLang="ko-KR" dirty="0"/>
              <a:t>").</a:t>
            </a:r>
            <a:r>
              <a:rPr lang="en-US" altLang="ko-KR" dirty="0" err="1"/>
              <a:t>mouseover</a:t>
            </a:r>
            <a:r>
              <a:rPr lang="en-US" altLang="ko-KR" dirty="0"/>
              <a:t>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p:first</a:t>
            </a:r>
            <a:r>
              <a:rPr lang="en-US" altLang="ko-KR" dirty="0"/>
              <a:t>", this).text("mouse over");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p:last</a:t>
            </a:r>
            <a:r>
              <a:rPr lang="en-US" altLang="ko-KR" dirty="0"/>
              <a:t>", this).text(++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2" name="_x124940592" descr="EMB00000ca8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4133850"/>
            <a:ext cx="3853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88754216" descr="EMB00000ca83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9" y="4133850"/>
            <a:ext cx="3853369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810680" y="361950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83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38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$("input").focus(function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$("input").blur(function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아이디</a:t>
            </a:r>
            <a:r>
              <a:rPr lang="en-US" altLang="ko-KR" dirty="0"/>
              <a:t>:&lt;input type="text" name="name"&gt;&lt;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82071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            background-color: #</a:t>
            </a:r>
            <a:r>
              <a:rPr lang="en-US" altLang="ko-KR" dirty="0" err="1"/>
              <a:t>eef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 {            padding: </a:t>
            </a:r>
            <a:r>
              <a:rPr lang="en-US" altLang="ko-KR" dirty="0" err="1"/>
              <a:t>20px</a:t>
            </a:r>
            <a:r>
              <a:rPr lang="en-US" altLang="ko-KR" dirty="0"/>
              <a:t>;         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</a:t>
            </a:r>
            <a:r>
              <a:rPr lang="en-US" altLang="ko-KR" dirty="0" err="1"/>
              <a:t>mousemove</a:t>
            </a:r>
            <a:r>
              <a:rPr lang="en-US" altLang="ko-KR" dirty="0"/>
              <a:t>( function 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$("#log").text("</a:t>
            </a:r>
            <a:r>
              <a:rPr lang="en-US" altLang="ko-KR" dirty="0" err="1"/>
              <a:t>e.pageX</a:t>
            </a:r>
            <a:r>
              <a:rPr lang="en-US" altLang="ko-KR" dirty="0"/>
              <a:t>: " + </a:t>
            </a:r>
            <a:r>
              <a:rPr lang="en-US" altLang="ko-KR" dirty="0" err="1"/>
              <a:t>e.pageX</a:t>
            </a:r>
            <a:r>
              <a:rPr lang="en-US" altLang="ko-KR" dirty="0"/>
              <a:t> + ", </a:t>
            </a:r>
            <a:r>
              <a:rPr lang="en-US" altLang="ko-KR" dirty="0" err="1"/>
              <a:t>e.pageY</a:t>
            </a:r>
            <a:r>
              <a:rPr lang="en-US" altLang="ko-KR" dirty="0"/>
              <a:t>: " + </a:t>
            </a:r>
            <a:r>
              <a:rPr lang="en-US" altLang="ko-KR" dirty="0" err="1"/>
              <a:t>e.pageY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00650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51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&lt;button&gt;Show it&lt;/button&gt;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$("#dog").show("slow");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2" name="_x123310480" descr="EMB00000ca83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2" y="5600701"/>
            <a:ext cx="35037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23347984" descr="EMB00000ca83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7" y="5080615"/>
            <a:ext cx="2649791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111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()/ </a:t>
            </a:r>
            <a:r>
              <a:rPr lang="en-US" altLang="ko-KR" dirty="0" err="1"/>
              <a:t>fadeOut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13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체인닝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21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$("#dog").show().</a:t>
            </a:r>
            <a:r>
              <a:rPr lang="en-US" altLang="ko-KR" dirty="0" err="1"/>
              <a:t>fadeOut</a:t>
            </a:r>
            <a:r>
              <a:rPr lang="en-US" altLang="ko-KR" dirty="0"/>
              <a:t>("slow").</a:t>
            </a:r>
            <a:r>
              <a:rPr lang="en-US" altLang="ko-KR" dirty="0" err="1"/>
              <a:t>slideDown</a:t>
            </a:r>
            <a:r>
              <a:rPr lang="en-US" altLang="ko-KR" dirty="0"/>
              <a:t>("slow");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  // </a:t>
            </a:r>
            <a:r>
              <a:rPr lang="ko-KR" altLang="en-US"/>
              <a:t>연결해서 계속 써주기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38526512" descr="EMB00000ca834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143499"/>
            <a:ext cx="2628900" cy="16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1303336" y="567990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3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jQuery- </a:t>
            </a:r>
            <a:r>
              <a:rPr lang="ko-KR" altLang="en-US" dirty="0"/>
              <a:t>일종의 자바 스크립트 라이브러리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무료이다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err="1"/>
              <a:t>컨텐츠</a:t>
            </a:r>
            <a:r>
              <a:rPr lang="ko-KR" altLang="en-US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52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필드의 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604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277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182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의 요소 삭제하기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p{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.container {      height: </a:t>
            </a:r>
            <a:r>
              <a:rPr lang="en-US" altLang="ko-KR" dirty="0" err="1"/>
              <a:t>80px</a:t>
            </a:r>
            <a:r>
              <a:rPr lang="en-US" altLang="ko-KR" dirty="0"/>
              <a:t>; width: </a:t>
            </a:r>
            <a:r>
              <a:rPr lang="en-US" altLang="ko-KR" dirty="0" err="1"/>
              <a:t>200px</a:t>
            </a:r>
            <a:r>
              <a:rPr lang="en-US" altLang="ko-KR" dirty="0"/>
              <a:t>;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$(".container").remove();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$(".container").empty();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7731834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의 요소 삭제하기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62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"&gt;remove()&lt;/button&gt;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"&gt;empty()&lt;/button&gt;&lt;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class="container"&gt;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class="hello"&gt;Hello&lt;/p&gt;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class="goodbye"&gt;Goodbye&lt;/p&gt;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49525"/>
            <a:ext cx="4852988" cy="327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451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71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       width: </a:t>
            </a:r>
            <a:r>
              <a:rPr lang="en-US" altLang="ko-KR" dirty="0" err="1"/>
              <a:t>60px</a:t>
            </a:r>
            <a:r>
              <a:rPr lang="en-US" altLang="ko-KR" dirty="0"/>
              <a:t>;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div1</a:t>
            </a:r>
            <a:r>
              <a:rPr lang="en-US" altLang="ko-KR" dirty="0"/>
              <a:t>" style="background-color: blue;"&gt;&lt;/div&gt;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color =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$("#result").text("background-color: " + color);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"red");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(element)&lt;/button&gt;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en-US" altLang="ko-KR" dirty="0" err="1"/>
              <a:t>element,style</a:t>
            </a:r>
            <a:r>
              <a:rPr lang="en-US" altLang="ko-KR" dirty="0"/>
              <a:t>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id="result"&gt;</a:t>
            </a:r>
            <a:r>
              <a:rPr lang="ko-KR" altLang="en-US" dirty="0"/>
              <a:t>여기에 결과가 표시됩니다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7351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소프트웨어</a:t>
            </a:r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71586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4584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크기 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70px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float: left;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.next {            background: blue;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105227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크기 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80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&lt;div&gt;1&lt;/div&gt;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&lt;div&gt;2&lt;/div&gt;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&lt;div&gt;3&lt;/div&gt;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&lt;div&gt;4&lt;/div&gt;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&lt;div&gt;5&lt;/div&gt;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modWidth</a:t>
            </a:r>
            <a:r>
              <a:rPr lang="en-US" altLang="ko-KR" dirty="0"/>
              <a:t> = 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$("div").click(function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$(this).width(</a:t>
            </a:r>
            <a:r>
              <a:rPr lang="en-US" altLang="ko-KR" dirty="0" err="1"/>
              <a:t>modWidth</a:t>
            </a:r>
            <a:r>
              <a:rPr lang="en-US" altLang="ko-KR" dirty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("next");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modWidth</a:t>
            </a:r>
            <a:r>
              <a:rPr lang="en-US" altLang="ko-KR" dirty="0"/>
              <a:t> -= 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4380940"/>
            <a:ext cx="4310063" cy="228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58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동작 원리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ko-KR" altLang="en-US" dirty="0" err="1"/>
              <a:t>웹서버가</a:t>
            </a:r>
            <a:r>
              <a:rPr lang="ko-KR" altLang="en-US" dirty="0"/>
              <a:t> 필요함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ko-KR" altLang="en-US" dirty="0"/>
              <a:t>예제 파일은 모두 </a:t>
            </a:r>
            <a:r>
              <a:rPr lang="en-US" altLang="ko-KR" dirty="0"/>
              <a:t>VS Express for Web</a:t>
            </a:r>
            <a:r>
              <a:rPr lang="ko-KR" altLang="en-US" dirty="0"/>
              <a:t>을 이용하여서 </a:t>
            </a:r>
            <a:r>
              <a:rPr lang="ko-KR" altLang="en-US" dirty="0" err="1"/>
              <a:t>오픈한</a:t>
            </a:r>
            <a:r>
              <a:rPr lang="ko-KR" altLang="en-US" dirty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선택하여 실행한다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VS 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운용한다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testfile1.txt</a:t>
            </a:r>
            <a:r>
              <a:rPr lang="en-US" altLang="ko-KR" dirty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810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getFromServer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 {// code for </a:t>
            </a:r>
            <a:r>
              <a:rPr lang="en-US" altLang="ko-KR" dirty="0" err="1"/>
              <a:t>IE7</a:t>
            </a:r>
            <a:r>
              <a:rPr lang="en-US" altLang="ko-KR" dirty="0"/>
              <a:t>+, Firefox, Chrome, Opera, Safari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{// code for </a:t>
            </a:r>
            <a:r>
              <a:rPr lang="en-US" altLang="ko-KR" dirty="0" err="1"/>
              <a:t>IE6</a:t>
            </a:r>
            <a:r>
              <a:rPr lang="en-US" altLang="ko-KR" dirty="0"/>
              <a:t>, </a:t>
            </a:r>
            <a:r>
              <a:rPr lang="en-US" altLang="ko-KR" dirty="0" err="1"/>
              <a:t>IE5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ActiveXObject</a:t>
            </a:r>
            <a:r>
              <a:rPr lang="en-US" altLang="ko-KR" dirty="0"/>
              <a:t>("</a:t>
            </a:r>
            <a:r>
              <a:rPr lang="en-US" altLang="ko-KR" dirty="0" err="1"/>
              <a:t>Microsoft.XMLHTTP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req.onreadystatechange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req.readyState</a:t>
            </a:r>
            <a:r>
              <a:rPr lang="en-US" altLang="ko-KR" dirty="0"/>
              <a:t> == 4 &amp;&amp; </a:t>
            </a:r>
            <a:r>
              <a:rPr lang="en-US" altLang="ko-KR" dirty="0" err="1"/>
              <a:t>req.status</a:t>
            </a:r>
            <a:r>
              <a:rPr lang="en-US" altLang="ko-KR" dirty="0"/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req.responseText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req.open</a:t>
            </a:r>
            <a:r>
              <a:rPr lang="en-US" altLang="ko-KR" dirty="0"/>
              <a:t>("GET", "</a:t>
            </a:r>
            <a:r>
              <a:rPr lang="en-US" altLang="ko-KR" dirty="0" err="1"/>
              <a:t>testfile1.txt</a:t>
            </a:r>
            <a:r>
              <a:rPr lang="en-US" altLang="ko-KR" dirty="0"/>
              <a:t>",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req.send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3302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90625"/>
            <a:ext cx="8212138" cy="218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solid; </a:t>
            </a:r>
            <a:r>
              <a:rPr lang="en-US" altLang="ko-KR" dirty="0" err="1"/>
              <a:t>1px</a:t>
            </a:r>
            <a:r>
              <a:rPr lang="en-US" altLang="ko-KR" dirty="0"/>
              <a:t> black;"&gt;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getFromServer</a:t>
            </a:r>
            <a:r>
              <a:rPr lang="en-US" altLang="ko-KR" dirty="0"/>
              <a:t>()"&gt;GET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3709989"/>
            <a:ext cx="7591425" cy="15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1350" y="5654159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</a:rPr>
              <a:t>반드시</a:t>
            </a:r>
            <a:r>
              <a:rPr lang="en-US" altLang="ko-KR" i="1" dirty="0">
                <a:solidFill>
                  <a:srgbClr val="FF0000"/>
                </a:solidFill>
              </a:rPr>
              <a:t> VS for Web</a:t>
            </a:r>
            <a:r>
              <a:rPr lang="ko-KR" altLang="en-US" i="1" dirty="0">
                <a:solidFill>
                  <a:srgbClr val="FF0000"/>
                </a:solidFill>
              </a:rPr>
              <a:t>을 사용한다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601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</a:t>
            </a:r>
            <a:r>
              <a:rPr lang="en-US" altLang="ko-KR" dirty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40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$("#target").load("</a:t>
            </a:r>
            <a:r>
              <a:rPr lang="en-US" altLang="ko-KR" dirty="0" err="1"/>
              <a:t>testfile1.txt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 </a:t>
            </a:r>
            <a:r>
              <a:rPr lang="en-US" altLang="ko-KR" dirty="0" err="1"/>
              <a:t>1px</a:t>
            </a:r>
            <a:r>
              <a:rPr lang="en-US" altLang="ko-KR" dirty="0"/>
              <a:t> black"&gt;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36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 </a:t>
            </a:r>
            <a:r>
              <a:rPr lang="ko-KR" altLang="en-US" dirty="0" err="1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방법</a:t>
            </a:r>
            <a:endParaRPr lang="en-US" altLang="ko-KR" dirty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있다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최근에 </a:t>
            </a:r>
            <a:r>
              <a:rPr lang="en-US" altLang="ko-KR" dirty="0">
                <a:solidFill>
                  <a:srgbClr val="FF0000"/>
                </a:solidFill>
              </a:rPr>
              <a:t>1.9.1</a:t>
            </a:r>
            <a:r>
              <a:rPr lang="ko-KR" altLang="en-US" dirty="0">
                <a:solidFill>
                  <a:srgbClr val="FF0000"/>
                </a:solidFill>
              </a:rPr>
              <a:t>버전은 </a:t>
            </a:r>
            <a:r>
              <a:rPr lang="ko-KR" altLang="en-US" dirty="0" err="1">
                <a:solidFill>
                  <a:srgbClr val="FF0000"/>
                </a:solidFill>
              </a:rPr>
              <a:t>사용불가</a:t>
            </a:r>
            <a:r>
              <a:rPr lang="en-US" altLang="ko-KR" dirty="0">
                <a:solidFill>
                  <a:srgbClr val="FF0000"/>
                </a:solidFill>
              </a:rPr>
              <a:t>-&gt;1.10.1</a:t>
            </a:r>
            <a:r>
              <a:rPr lang="ko-KR" altLang="en-US" dirty="0">
                <a:solidFill>
                  <a:srgbClr val="FF0000"/>
                </a:solidFill>
              </a:rPr>
              <a:t>버전으로 변경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책의  소스 수정되어야 함</a:t>
            </a:r>
            <a:r>
              <a:rPr lang="en-US" altLang="ko-KR" dirty="0">
                <a:solidFill>
                  <a:srgbClr val="FF0000"/>
                </a:solidFill>
              </a:rPr>
              <a:t>!)</a:t>
            </a:r>
            <a:endParaRPr lang="ko-KR" altLang="en-US" dirty="0">
              <a:solidFill>
                <a:srgbClr val="FF0000"/>
              </a:solidFill>
            </a:endParaRPr>
          </a:p>
          <a:p>
            <a:pPr lvl="2" latinLnBrk="0"/>
            <a:r>
              <a:rPr lang="en-US" altLang="ko-KR" dirty="0"/>
              <a:t>&lt;head&gt;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/>
              <a:t>&lt;/head&gt;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ko-KR" altLang="en-US" dirty="0"/>
              <a:t>으로 표현된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3242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ko-KR" altLang="en-US" dirty="0"/>
              <a:t>의 사용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2479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547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학생  명단</a:t>
            </a:r>
            <a:r>
              <a:rPr lang="en-US" altLang="ko-KR" dirty="0"/>
              <a:t>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style="background-color: yellow"&gt;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이름</a:t>
            </a:r>
            <a:r>
              <a:rPr lang="en-US" altLang="ko-KR" dirty="0"/>
              <a:t>: &lt;span id="name"&gt;&lt;/span&gt;&amp;</a:t>
            </a:r>
            <a:r>
              <a:rPr lang="en-US" altLang="ko-KR" dirty="0" err="1"/>
              <a:t>nbsp</a:t>
            </a:r>
            <a:r>
              <a:rPr lang="en-US" altLang="ko-KR" dirty="0"/>
              <a:t>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나이</a:t>
            </a:r>
            <a:r>
              <a:rPr lang="en-US" altLang="ko-KR" dirty="0"/>
              <a:t>: &lt;span id="age"&gt;&lt;/span&gt;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'['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'{"</a:t>
            </a:r>
            <a:r>
              <a:rPr lang="en-US" altLang="ko-KR" dirty="0" err="1"/>
              <a:t>name":"Hong","age":"21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name":"Kim","age":"22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name":"Park","age":"23</a:t>
            </a:r>
            <a:r>
              <a:rPr lang="en-US" altLang="ko-KR" dirty="0"/>
              <a:t>" }]';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students = </a:t>
            </a:r>
            <a:r>
              <a:rPr lang="en-US" altLang="ko-KR" dirty="0" err="1"/>
              <a:t>eval</a:t>
            </a:r>
            <a:r>
              <a:rPr lang="en-US" altLang="ko-KR" dirty="0"/>
              <a:t>("(" + s + ")");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students[1].name = "Lee";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students[1].name;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("age").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students[1].age;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42371816" descr="EMB000016204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999580"/>
            <a:ext cx="3019242" cy="13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첫 번째 </a:t>
            </a:r>
            <a:r>
              <a:rPr lang="en-US" altLang="ko-KR" dirty="0"/>
              <a:t>jQuery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79" y="4776786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57865-B18F-42E2-362E-D9066893165B}"/>
              </a:ext>
            </a:extLst>
          </p:cNvPr>
          <p:cNvSpPr txBox="1"/>
          <p:nvPr/>
        </p:nvSpPr>
        <p:spPr>
          <a:xfrm>
            <a:off x="1200727" y="4608945"/>
            <a:ext cx="173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 &gt; span </a:t>
            </a:r>
            <a:r>
              <a:rPr lang="ko-KR" altLang="en-US" dirty="0"/>
              <a:t>도 됨 자식 선택</a:t>
            </a:r>
          </a:p>
        </p:txBody>
      </p:sp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처리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3128</Words>
  <Application>Microsoft Office PowerPoint</Application>
  <PresentationFormat>화면 슬라이드 쇼(4:3)</PresentationFormat>
  <Paragraphs>530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jQuery</vt:lpstr>
      <vt:lpstr>jQuery의 역사</vt:lpstr>
      <vt:lpstr>jQuery 사용방법</vt:lpstr>
      <vt:lpstr>첫 번째 jQuery 프로그램 </vt:lpstr>
      <vt:lpstr>jQuery 문장의 구조</vt:lpstr>
      <vt:lpstr>선택자</vt:lpstr>
      <vt:lpstr>일반적인 구조</vt:lpstr>
      <vt:lpstr>jQuery를 이용한 이벤트 처리</vt:lpstr>
      <vt:lpstr>마우스 이벤트</vt:lpstr>
      <vt:lpstr>마우스 이벤트</vt:lpstr>
      <vt:lpstr>focus와 blur 이벤트</vt:lpstr>
      <vt:lpstr>focus와 blur 이벤트</vt:lpstr>
      <vt:lpstr>이벤트 정보</vt:lpstr>
      <vt:lpstr>jQuery를 이용한 애니메이션</vt:lpstr>
      <vt:lpstr>show()와 hide()</vt:lpstr>
      <vt:lpstr>animate()</vt:lpstr>
      <vt:lpstr>fadeIn()/ fadeOut()</vt:lpstr>
      <vt:lpstr>메소드 체인닝</vt:lpstr>
      <vt:lpstr>jQuery를 이용한 DOM 변경</vt:lpstr>
      <vt:lpstr>jQuery를 이용한 DOM 변경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DOM의 요소 삭제하기</vt:lpstr>
      <vt:lpstr>jQuery를 이용한 CSS 조작</vt:lpstr>
      <vt:lpstr>jQuery를 이용한 CSS 조작</vt:lpstr>
      <vt:lpstr>실행 결과</vt:lpstr>
      <vt:lpstr>요소의 크기 조작</vt:lpstr>
      <vt:lpstr>요소의 크기 조작</vt:lpstr>
      <vt:lpstr>AJAX 개요</vt:lpstr>
      <vt:lpstr>AJAX의 동작 원리</vt:lpstr>
      <vt:lpstr>AJAX는 웹서버가 필요함</vt:lpstr>
      <vt:lpstr>AJAX 예제</vt:lpstr>
      <vt:lpstr>AJAX 예제</vt:lpstr>
      <vt:lpstr>jQuery를 이용한 AJAX</vt:lpstr>
      <vt:lpstr>AJAX 예제</vt:lpstr>
      <vt:lpstr>JSON</vt:lpstr>
      <vt:lpstr>JSON으로 표현된 객체</vt:lpstr>
      <vt:lpstr>JSON의 사용</vt:lpstr>
      <vt:lpstr>AJAX 예제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EZEN</dc:creator>
  <cp:lastModifiedBy>pc01-00</cp:lastModifiedBy>
  <cp:revision>580</cp:revision>
  <dcterms:created xsi:type="dcterms:W3CDTF">2007-06-29T06:43:39Z</dcterms:created>
  <dcterms:modified xsi:type="dcterms:W3CDTF">2024-12-19T03:37:36Z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