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24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E0200-2E1F-4E8D-ACB3-D5D1F8CA826B}" type="datetimeFigureOut">
              <a:rPr lang="ko-KR" altLang="en-US" smtClean="0"/>
              <a:pPr/>
              <a:t>2014-07-07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D811-B83A-45E6-8AA9-C2B764C7BD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E0200-2E1F-4E8D-ACB3-D5D1F8CA826B}" type="datetimeFigureOut">
              <a:rPr lang="ko-KR" altLang="en-US" smtClean="0"/>
              <a:pPr/>
              <a:t>2014-07-07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D811-B83A-45E6-8AA9-C2B764C7BD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E0200-2E1F-4E8D-ACB3-D5D1F8CA826B}" type="datetimeFigureOut">
              <a:rPr lang="ko-KR" altLang="en-US" smtClean="0"/>
              <a:pPr/>
              <a:t>2014-07-07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D811-B83A-45E6-8AA9-C2B764C7BD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E0200-2E1F-4E8D-ACB3-D5D1F8CA826B}" type="datetimeFigureOut">
              <a:rPr lang="ko-KR" altLang="en-US" smtClean="0"/>
              <a:pPr/>
              <a:t>2014-07-07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D811-B83A-45E6-8AA9-C2B764C7BD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E0200-2E1F-4E8D-ACB3-D5D1F8CA826B}" type="datetimeFigureOut">
              <a:rPr lang="ko-KR" altLang="en-US" smtClean="0"/>
              <a:pPr/>
              <a:t>2014-07-07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D811-B83A-45E6-8AA9-C2B764C7BD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E0200-2E1F-4E8D-ACB3-D5D1F8CA826B}" type="datetimeFigureOut">
              <a:rPr lang="ko-KR" altLang="en-US" smtClean="0"/>
              <a:pPr/>
              <a:t>2014-07-07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D811-B83A-45E6-8AA9-C2B764C7BD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E0200-2E1F-4E8D-ACB3-D5D1F8CA826B}" type="datetimeFigureOut">
              <a:rPr lang="ko-KR" altLang="en-US" smtClean="0"/>
              <a:pPr/>
              <a:t>2014-07-07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D811-B83A-45E6-8AA9-C2B764C7BD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E0200-2E1F-4E8D-ACB3-D5D1F8CA826B}" type="datetimeFigureOut">
              <a:rPr lang="ko-KR" altLang="en-US" smtClean="0"/>
              <a:pPr/>
              <a:t>2014-07-07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D811-B83A-45E6-8AA9-C2B764C7BD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E0200-2E1F-4E8D-ACB3-D5D1F8CA826B}" type="datetimeFigureOut">
              <a:rPr lang="ko-KR" altLang="en-US" smtClean="0"/>
              <a:pPr/>
              <a:t>2014-07-07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D811-B83A-45E6-8AA9-C2B764C7BD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E0200-2E1F-4E8D-ACB3-D5D1F8CA826B}" type="datetimeFigureOut">
              <a:rPr lang="ko-KR" altLang="en-US" smtClean="0"/>
              <a:pPr/>
              <a:t>2014-07-07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D811-B83A-45E6-8AA9-C2B764C7BD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E0200-2E1F-4E8D-ACB3-D5D1F8CA826B}" type="datetimeFigureOut">
              <a:rPr lang="ko-KR" altLang="en-US" smtClean="0"/>
              <a:pPr/>
              <a:t>2014-07-07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D811-B83A-45E6-8AA9-C2B764C7BD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E0200-2E1F-4E8D-ACB3-D5D1F8CA826B}" type="datetimeFigureOut">
              <a:rPr lang="ko-KR" altLang="en-US" smtClean="0"/>
              <a:pPr/>
              <a:t>2014-07-07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5D811-B83A-45E6-8AA9-C2B764C7BDE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42976" y="1071546"/>
            <a:ext cx="7072362" cy="47863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00232" y="2107397"/>
            <a:ext cx="5357850" cy="27146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Html </a:t>
            </a:r>
            <a:r>
              <a:rPr lang="ko-KR" altLang="en-US" dirty="0" smtClean="0">
                <a:solidFill>
                  <a:schemeClr val="tx1"/>
                </a:solidFill>
              </a:rPr>
              <a:t>요소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아래쪽 화살표 5"/>
          <p:cNvSpPr/>
          <p:nvPr/>
        </p:nvSpPr>
        <p:spPr>
          <a:xfrm>
            <a:off x="3714744" y="1071546"/>
            <a:ext cx="1714512" cy="1000132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top</a:t>
            </a:r>
            <a:endParaRPr lang="ko-KR" altLang="en-US" dirty="0"/>
          </a:p>
        </p:txBody>
      </p:sp>
      <p:sp>
        <p:nvSpPr>
          <p:cNvPr id="7" name="오른쪽 화살표 6"/>
          <p:cNvSpPr/>
          <p:nvPr/>
        </p:nvSpPr>
        <p:spPr>
          <a:xfrm>
            <a:off x="1142976" y="2643182"/>
            <a:ext cx="857256" cy="157163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left</a:t>
            </a:r>
            <a:endParaRPr lang="ko-KR" altLang="en-US" dirty="0"/>
          </a:p>
        </p:txBody>
      </p:sp>
      <p:sp>
        <p:nvSpPr>
          <p:cNvPr id="8" name="위쪽 화살표 7"/>
          <p:cNvSpPr/>
          <p:nvPr/>
        </p:nvSpPr>
        <p:spPr>
          <a:xfrm>
            <a:off x="3607587" y="4857760"/>
            <a:ext cx="1928826" cy="1000132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bottom</a:t>
            </a:r>
            <a:endParaRPr lang="ko-KR" altLang="en-US" dirty="0"/>
          </a:p>
        </p:txBody>
      </p:sp>
      <p:sp>
        <p:nvSpPr>
          <p:cNvPr id="9" name="왼쪽 화살표 8"/>
          <p:cNvSpPr/>
          <p:nvPr/>
        </p:nvSpPr>
        <p:spPr>
          <a:xfrm>
            <a:off x="7358082" y="2643182"/>
            <a:ext cx="857256" cy="1857388"/>
          </a:xfrm>
          <a:prstGeom prst="lef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right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429388" y="642918"/>
            <a:ext cx="17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smtClean="0"/>
              <a:t>컨테이너</a:t>
            </a:r>
            <a:endParaRPr lang="ko-KR" altLang="en-US" b="1"/>
          </a:p>
        </p:txBody>
      </p:sp>
      <p:sp>
        <p:nvSpPr>
          <p:cNvPr id="22" name="자유형 21"/>
          <p:cNvSpPr/>
          <p:nvPr/>
        </p:nvSpPr>
        <p:spPr>
          <a:xfrm>
            <a:off x="2100943" y="2177143"/>
            <a:ext cx="5148943" cy="186871"/>
          </a:xfrm>
          <a:custGeom>
            <a:avLst/>
            <a:gdLst>
              <a:gd name="connsiteX0" fmla="*/ 0 w 5148943"/>
              <a:gd name="connsiteY0" fmla="*/ 10886 h 186871"/>
              <a:gd name="connsiteX1" fmla="*/ 2492828 w 5148943"/>
              <a:gd name="connsiteY1" fmla="*/ 185057 h 186871"/>
              <a:gd name="connsiteX2" fmla="*/ 5148943 w 5148943"/>
              <a:gd name="connsiteY2" fmla="*/ 0 h 186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48943" h="186871">
                <a:moveTo>
                  <a:pt x="0" y="10886"/>
                </a:moveTo>
                <a:cubicBezTo>
                  <a:pt x="817335" y="98878"/>
                  <a:pt x="1634671" y="186871"/>
                  <a:pt x="2492828" y="185057"/>
                </a:cubicBezTo>
                <a:cubicBezTo>
                  <a:pt x="3350985" y="183243"/>
                  <a:pt x="4249964" y="91621"/>
                  <a:pt x="5148943" y="0"/>
                </a:cubicBezTo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857620" y="2285992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2"/>
                </a:solidFill>
              </a:rPr>
              <a:t>width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4" name="자유형 23"/>
          <p:cNvSpPr/>
          <p:nvPr/>
        </p:nvSpPr>
        <p:spPr>
          <a:xfrm>
            <a:off x="7075714" y="2166257"/>
            <a:ext cx="195943" cy="2590800"/>
          </a:xfrm>
          <a:custGeom>
            <a:avLst/>
            <a:gdLst>
              <a:gd name="connsiteX0" fmla="*/ 195943 w 195943"/>
              <a:gd name="connsiteY0" fmla="*/ 0 h 2590800"/>
              <a:gd name="connsiteX1" fmla="*/ 0 w 195943"/>
              <a:gd name="connsiteY1" fmla="*/ 1404257 h 2590800"/>
              <a:gd name="connsiteX2" fmla="*/ 195943 w 195943"/>
              <a:gd name="connsiteY2" fmla="*/ 2590800 h 2590800"/>
              <a:gd name="connsiteX3" fmla="*/ 195943 w 195943"/>
              <a:gd name="connsiteY3" fmla="*/ 2590800 h 259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943" h="2590800">
                <a:moveTo>
                  <a:pt x="195943" y="0"/>
                </a:moveTo>
                <a:cubicBezTo>
                  <a:pt x="97971" y="486228"/>
                  <a:pt x="0" y="972457"/>
                  <a:pt x="0" y="1404257"/>
                </a:cubicBezTo>
                <a:cubicBezTo>
                  <a:pt x="0" y="1836057"/>
                  <a:pt x="195943" y="2590800"/>
                  <a:pt x="195943" y="2590800"/>
                </a:cubicBezTo>
                <a:lnTo>
                  <a:pt x="195943" y="259080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000760" y="3357562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2"/>
                </a:solidFill>
              </a:rPr>
              <a:t>height</a:t>
            </a:r>
            <a:endParaRPr lang="ko-KR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</Words>
  <Application>Microsoft Office PowerPoint</Application>
  <PresentationFormat>화면 슬라이드 쇼(4:3)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빌 게이츠</dc:creator>
  <cp:lastModifiedBy>Registered User</cp:lastModifiedBy>
  <cp:revision>2</cp:revision>
  <dcterms:created xsi:type="dcterms:W3CDTF">2014-07-02T01:15:32Z</dcterms:created>
  <dcterms:modified xsi:type="dcterms:W3CDTF">2014-07-06T15:15:27Z</dcterms:modified>
</cp:coreProperties>
</file>