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68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9C774-C9D7-4BB1-94E2-817FBBEC392A}" type="datetimeFigureOut">
              <a:rPr lang="ko-KR" altLang="en-US" smtClean="0"/>
              <a:pPr/>
              <a:t>2014-07-04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DFA84-B9F0-4F63-B3EC-6770F0DFEB3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9C774-C9D7-4BB1-94E2-817FBBEC392A}" type="datetimeFigureOut">
              <a:rPr lang="ko-KR" altLang="en-US" smtClean="0"/>
              <a:pPr/>
              <a:t>2014-07-04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DFA84-B9F0-4F63-B3EC-6770F0DFEB3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9C774-C9D7-4BB1-94E2-817FBBEC392A}" type="datetimeFigureOut">
              <a:rPr lang="ko-KR" altLang="en-US" smtClean="0"/>
              <a:pPr/>
              <a:t>2014-07-04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DFA84-B9F0-4F63-B3EC-6770F0DFEB3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9C774-C9D7-4BB1-94E2-817FBBEC392A}" type="datetimeFigureOut">
              <a:rPr lang="ko-KR" altLang="en-US" smtClean="0"/>
              <a:pPr/>
              <a:t>2014-07-04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DFA84-B9F0-4F63-B3EC-6770F0DFEB3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9C774-C9D7-4BB1-94E2-817FBBEC392A}" type="datetimeFigureOut">
              <a:rPr lang="ko-KR" altLang="en-US" smtClean="0"/>
              <a:pPr/>
              <a:t>2014-07-04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DFA84-B9F0-4F63-B3EC-6770F0DFEB3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9C774-C9D7-4BB1-94E2-817FBBEC392A}" type="datetimeFigureOut">
              <a:rPr lang="ko-KR" altLang="en-US" smtClean="0"/>
              <a:pPr/>
              <a:t>2014-07-04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DFA84-B9F0-4F63-B3EC-6770F0DFEB3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9C774-C9D7-4BB1-94E2-817FBBEC392A}" type="datetimeFigureOut">
              <a:rPr lang="ko-KR" altLang="en-US" smtClean="0"/>
              <a:pPr/>
              <a:t>2014-07-04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DFA84-B9F0-4F63-B3EC-6770F0DFEB3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9C774-C9D7-4BB1-94E2-817FBBEC392A}" type="datetimeFigureOut">
              <a:rPr lang="ko-KR" altLang="en-US" smtClean="0"/>
              <a:pPr/>
              <a:t>2014-07-04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DFA84-B9F0-4F63-B3EC-6770F0DFEB3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9C774-C9D7-4BB1-94E2-817FBBEC392A}" type="datetimeFigureOut">
              <a:rPr lang="ko-KR" altLang="en-US" smtClean="0"/>
              <a:pPr/>
              <a:t>2014-07-04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DFA84-B9F0-4F63-B3EC-6770F0DFEB3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9C774-C9D7-4BB1-94E2-817FBBEC392A}" type="datetimeFigureOut">
              <a:rPr lang="ko-KR" altLang="en-US" smtClean="0"/>
              <a:pPr/>
              <a:t>2014-07-04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DFA84-B9F0-4F63-B3EC-6770F0DFEB3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9C774-C9D7-4BB1-94E2-817FBBEC392A}" type="datetimeFigureOut">
              <a:rPr lang="ko-KR" altLang="en-US" smtClean="0"/>
              <a:pPr/>
              <a:t>2014-07-04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DFA84-B9F0-4F63-B3EC-6770F0DFEB3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B9C774-C9D7-4BB1-94E2-817FBBEC392A}" type="datetimeFigureOut">
              <a:rPr lang="ko-KR" altLang="en-US" smtClean="0"/>
              <a:pPr/>
              <a:t>2014-07-04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DFA84-B9F0-4F63-B3EC-6770F0DFEB3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그룹 41"/>
          <p:cNvGrpSpPr/>
          <p:nvPr/>
        </p:nvGrpSpPr>
        <p:grpSpPr>
          <a:xfrm>
            <a:off x="428596" y="1643050"/>
            <a:ext cx="8501122" cy="3429024"/>
            <a:chOff x="428596" y="1643050"/>
            <a:chExt cx="8501122" cy="3429024"/>
          </a:xfrm>
        </p:grpSpPr>
        <p:grpSp>
          <p:nvGrpSpPr>
            <p:cNvPr id="40" name="그룹 39"/>
            <p:cNvGrpSpPr/>
            <p:nvPr/>
          </p:nvGrpSpPr>
          <p:grpSpPr>
            <a:xfrm>
              <a:off x="4714876" y="1643050"/>
              <a:ext cx="4214842" cy="3429024"/>
              <a:chOff x="4500562" y="1643050"/>
              <a:chExt cx="4214842" cy="3429024"/>
            </a:xfrm>
          </p:grpSpPr>
          <p:cxnSp>
            <p:nvCxnSpPr>
              <p:cNvPr id="20" name="직선 연결선 19"/>
              <p:cNvCxnSpPr/>
              <p:nvPr/>
            </p:nvCxnSpPr>
            <p:spPr>
              <a:xfrm rot="5400000">
                <a:off x="5300752" y="2856702"/>
                <a:ext cx="1571636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/>
              <p:cNvCxnSpPr/>
              <p:nvPr/>
            </p:nvCxnSpPr>
            <p:spPr>
              <a:xfrm>
                <a:off x="4500562" y="3143248"/>
                <a:ext cx="3714776" cy="114300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/>
              <p:cNvCxnSpPr/>
              <p:nvPr/>
            </p:nvCxnSpPr>
            <p:spPr>
              <a:xfrm rot="10800000" flipV="1">
                <a:off x="4572000" y="2428868"/>
                <a:ext cx="2928958" cy="250033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TextBox 22"/>
              <p:cNvSpPr txBox="1"/>
              <p:nvPr/>
            </p:nvSpPr>
            <p:spPr>
              <a:xfrm>
                <a:off x="5929322" y="1643050"/>
                <a:ext cx="5000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mtClean="0"/>
                  <a:t>y</a:t>
                </a:r>
                <a:endParaRPr lang="ko-KR" altLang="en-US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8215338" y="4131238"/>
                <a:ext cx="5000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mtClean="0"/>
                  <a:t>X</a:t>
                </a:r>
                <a:endParaRPr lang="ko-KR" altLang="en-US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7500958" y="2214554"/>
                <a:ext cx="5000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/>
                  <a:t>Z</a:t>
                </a:r>
                <a:endParaRPr lang="ko-KR" altLang="en-US"/>
              </a:p>
            </p:txBody>
          </p:sp>
          <p:sp>
            <p:nvSpPr>
              <p:cNvPr id="26" name="정육면체 25"/>
              <p:cNvSpPr/>
              <p:nvPr/>
            </p:nvSpPr>
            <p:spPr>
              <a:xfrm>
                <a:off x="6143636" y="3500438"/>
                <a:ext cx="1571636" cy="1571636"/>
              </a:xfrm>
              <a:prstGeom prst="cube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9" name="그룹 38"/>
            <p:cNvGrpSpPr/>
            <p:nvPr/>
          </p:nvGrpSpPr>
          <p:grpSpPr>
            <a:xfrm>
              <a:off x="428596" y="1857364"/>
              <a:ext cx="4357718" cy="3143272"/>
              <a:chOff x="428596" y="1428736"/>
              <a:chExt cx="4357718" cy="3143272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4286248" y="3916924"/>
                <a:ext cx="5000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mtClean="0"/>
                  <a:t>X</a:t>
                </a:r>
                <a:endParaRPr lang="ko-KR" altLang="en-US"/>
              </a:p>
            </p:txBody>
          </p:sp>
          <p:grpSp>
            <p:nvGrpSpPr>
              <p:cNvPr id="38" name="그룹 37"/>
              <p:cNvGrpSpPr/>
              <p:nvPr/>
            </p:nvGrpSpPr>
            <p:grpSpPr>
              <a:xfrm>
                <a:off x="428596" y="1428736"/>
                <a:ext cx="3867176" cy="3143272"/>
                <a:chOff x="428596" y="1428736"/>
                <a:chExt cx="3867176" cy="3143272"/>
              </a:xfrm>
            </p:grpSpPr>
            <p:cxnSp>
              <p:nvCxnSpPr>
                <p:cNvPr id="16" name="직선 연결선 15"/>
                <p:cNvCxnSpPr/>
                <p:nvPr/>
              </p:nvCxnSpPr>
              <p:spPr>
                <a:xfrm rot="10800000" flipV="1">
                  <a:off x="2071670" y="2214554"/>
                  <a:ext cx="1357322" cy="121444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직선 연결선 13"/>
                <p:cNvCxnSpPr/>
                <p:nvPr/>
              </p:nvCxnSpPr>
              <p:spPr>
                <a:xfrm>
                  <a:off x="428596" y="2928934"/>
                  <a:ext cx="1357322" cy="42862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" name="TextBox 16"/>
                <p:cNvSpPr txBox="1"/>
                <p:nvPr/>
              </p:nvSpPr>
              <p:spPr>
                <a:xfrm>
                  <a:off x="1857356" y="1428736"/>
                  <a:ext cx="50006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mtClean="0"/>
                    <a:t>y</a:t>
                  </a:r>
                  <a:endParaRPr lang="ko-KR" altLang="en-US"/>
                </a:p>
              </p:txBody>
            </p:sp>
            <p:sp>
              <p:nvSpPr>
                <p:cNvPr id="19" name="TextBox 18"/>
                <p:cNvSpPr txBox="1"/>
                <p:nvPr/>
              </p:nvSpPr>
              <p:spPr>
                <a:xfrm>
                  <a:off x="3428992" y="2000240"/>
                  <a:ext cx="50006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/>
                    <a:t>Z</a:t>
                  </a:r>
                  <a:endParaRPr lang="ko-KR" altLang="en-US"/>
                </a:p>
              </p:txBody>
            </p:sp>
            <p:sp>
              <p:nvSpPr>
                <p:cNvPr id="4" name="정육면체 3"/>
                <p:cNvSpPr/>
                <p:nvPr/>
              </p:nvSpPr>
              <p:spPr>
                <a:xfrm>
                  <a:off x="1357290" y="2643182"/>
                  <a:ext cx="1571636" cy="1571636"/>
                </a:xfrm>
                <a:prstGeom prst="cube">
                  <a:avLst/>
                </a:prstGeom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6" name="직선 연결선 5"/>
                <p:cNvCxnSpPr/>
                <p:nvPr/>
              </p:nvCxnSpPr>
              <p:spPr>
                <a:xfrm rot="5400000">
                  <a:off x="1543468" y="2314128"/>
                  <a:ext cx="928694" cy="1516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직선 연결선 28"/>
                <p:cNvCxnSpPr/>
                <p:nvPr/>
              </p:nvCxnSpPr>
              <p:spPr>
                <a:xfrm>
                  <a:off x="2643174" y="3571876"/>
                  <a:ext cx="1652598" cy="50959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직선 연결선 33"/>
                <p:cNvCxnSpPr/>
                <p:nvPr/>
              </p:nvCxnSpPr>
              <p:spPr>
                <a:xfrm rot="10800000" flipV="1">
                  <a:off x="652434" y="3643314"/>
                  <a:ext cx="1133484" cy="92869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1" name="오른쪽 화살표 40"/>
            <p:cNvSpPr/>
            <p:nvPr/>
          </p:nvSpPr>
          <p:spPr>
            <a:xfrm>
              <a:off x="4071934" y="3286124"/>
              <a:ext cx="500066" cy="500066"/>
            </a:xfrm>
            <a:prstGeom prst="rightArrow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928662" y="928670"/>
            <a:ext cx="7429552" cy="49292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000232" y="1500174"/>
            <a:ext cx="5857916" cy="400052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3286116" y="2357430"/>
            <a:ext cx="3714776" cy="200026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아래쪽 화살표 4"/>
          <p:cNvSpPr/>
          <p:nvPr/>
        </p:nvSpPr>
        <p:spPr>
          <a:xfrm>
            <a:off x="928662" y="428604"/>
            <a:ext cx="142876" cy="428628"/>
          </a:xfrm>
          <a:prstGeom prst="down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142976" y="428604"/>
            <a:ext cx="292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페이지 원점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left,top</a:t>
            </a:r>
            <a:r>
              <a:rPr lang="en-US" altLang="ko-KR" dirty="0" smtClean="0"/>
              <a:t>)= (0,0)</a:t>
            </a:r>
            <a:endParaRPr lang="ko-KR" altLang="en-US" dirty="0"/>
          </a:p>
        </p:txBody>
      </p:sp>
      <p:sp>
        <p:nvSpPr>
          <p:cNvPr id="7" name="아래쪽 화살표 6"/>
          <p:cNvSpPr/>
          <p:nvPr/>
        </p:nvSpPr>
        <p:spPr>
          <a:xfrm>
            <a:off x="6072198" y="428604"/>
            <a:ext cx="142876" cy="428628"/>
          </a:xfrm>
          <a:prstGeom prst="down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215042" y="428604"/>
            <a:ext cx="1928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브라우저 윈도우</a:t>
            </a:r>
            <a:endParaRPr lang="ko-KR" altLang="en-US" dirty="0"/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928662" y="2000240"/>
            <a:ext cx="1071570" cy="1588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>
            <a:off x="2000232" y="3070222"/>
            <a:ext cx="1296000" cy="1588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rot="16200000">
            <a:off x="3960281" y="4923908"/>
            <a:ext cx="1152000" cy="1588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6993024" y="3071810"/>
            <a:ext cx="900000" cy="1588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rot="16200000">
            <a:off x="4586347" y="1951066"/>
            <a:ext cx="900000" cy="1588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rot="5400000">
            <a:off x="5516165" y="1233876"/>
            <a:ext cx="612000" cy="1588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000760" y="1071546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Top:25px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000100" y="2143116"/>
            <a:ext cx="150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Left:40px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071670" y="3214686"/>
            <a:ext cx="142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Left : 50px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643438" y="4786322"/>
            <a:ext cx="185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Bottom:40px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072330" y="3214686"/>
            <a:ext cx="142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Right:30px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143504" y="1785926"/>
            <a:ext cx="121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Top:20px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071670" y="1571612"/>
            <a:ext cx="285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div#a</a:t>
            </a:r>
            <a:r>
              <a:rPr lang="en-US" altLang="ko-KR" dirty="0" smtClean="0"/>
              <a:t> (300*1200px)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572000" y="3143248"/>
            <a:ext cx="121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div#b</a:t>
            </a:r>
            <a:endParaRPr lang="ko-KR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29</Words>
  <Application>Microsoft Office PowerPoint</Application>
  <PresentationFormat>화면 슬라이드 쇼(4:3)</PresentationFormat>
  <Paragraphs>16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슬라이드 1</vt:lpstr>
      <vt:lpstr>슬라이드 2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빌 게이츠</dc:creator>
  <cp:lastModifiedBy>빌 게이츠</cp:lastModifiedBy>
  <cp:revision>3</cp:revision>
  <dcterms:created xsi:type="dcterms:W3CDTF">2014-07-03T09:39:17Z</dcterms:created>
  <dcterms:modified xsi:type="dcterms:W3CDTF">2014-07-04T02:33:43Z</dcterms:modified>
</cp:coreProperties>
</file>