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5CF8-E415-4BD4-8FB9-A8771990C7BE}" type="datetimeFigureOut">
              <a:rPr lang="ko-KR" altLang="en-US" smtClean="0"/>
              <a:t>2014-06-12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D8CC-DDEF-424B-9B11-98CB96B24D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텍스트 표시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표시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</a:t>
            </a:r>
            <a:endParaRPr lang="en-US" altLang="ko-KR" dirty="0" smtClean="0"/>
          </a:p>
          <a:p>
            <a:r>
              <a:rPr lang="en-US" altLang="ko-KR" dirty="0" smtClean="0"/>
              <a:t>&lt;pre&gt;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ko-KR" altLang="en-US" dirty="0" smtClean="0"/>
              <a:t>헤</a:t>
            </a:r>
            <a:r>
              <a:rPr lang="ko-KR" altLang="en-US" dirty="0"/>
              <a:t>딩</a:t>
            </a:r>
            <a:endParaRPr lang="en-US" altLang="ko-KR" dirty="0" smtClean="0"/>
          </a:p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r>
              <a:rPr lang="ko-KR" altLang="en-US" dirty="0" smtClean="0"/>
              <a:t>텍스트 서식</a:t>
            </a:r>
            <a:endParaRPr lang="en-US" altLang="ko-KR" dirty="0" smtClean="0"/>
          </a:p>
          <a:p>
            <a:r>
              <a:rPr lang="ko-KR" altLang="en-US" dirty="0" smtClean="0"/>
              <a:t>수평선</a:t>
            </a:r>
            <a:endParaRPr lang="en-US" altLang="ko-KR" dirty="0" smtClean="0"/>
          </a:p>
          <a:p>
            <a:r>
              <a:rPr lang="ko-KR" altLang="en-US" dirty="0" smtClean="0"/>
              <a:t>특수문</a:t>
            </a:r>
            <a:r>
              <a:rPr lang="ko-KR" altLang="en-US" dirty="0"/>
              <a:t>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텍스트 표시</vt:lpstr>
      <vt:lpstr>텍스트 표시 태그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2</cp:revision>
  <dcterms:created xsi:type="dcterms:W3CDTF">2014-06-11T15:12:44Z</dcterms:created>
  <dcterms:modified xsi:type="dcterms:W3CDTF">2014-06-11T15:23:11Z</dcterms:modified>
</cp:coreProperties>
</file>