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BFEC2-A8C5-BB8A-67C8-E3C146A0684A}" v="85" dt="2024-03-06T22:17:31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eighbors.KNeighborsClassifier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aive_bayes.MultinomialNB.html#sklearn-naive-bayes-multinomialnb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9 -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Instance-based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Probabilistic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BC57E447-CDC4-A494-5C3A-0BE20F51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81279"/>
            <a:ext cx="8991600" cy="125730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B8C8CAB-1E75-07BB-E767-E148F03B1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434098"/>
            <a:ext cx="4533900" cy="1943100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5"/>
              </a:rPr>
              <a:t>https://scikit-learn.org/stable/modules/generated/sklearn.neighbors.KNeighborsClassifier.html</a:t>
            </a:r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A6F3CA4-884E-FF03-3835-1D2C2679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13" y="2090670"/>
            <a:ext cx="8963025" cy="1066800"/>
          </a:xfrm>
          <a:prstGeom prst="rect">
            <a:avLst/>
          </a:prstGeom>
        </p:spPr>
      </p:pic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82C51A6-C37D-2E0C-4F30-BC9ABD48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645" y="3301753"/>
            <a:ext cx="4238625" cy="1971675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5"/>
              </a:rPr>
              <a:t>https://scikit-learn.org/stable/modules/generated/sklearn.naive_bayes.MultinomialNB.html#sklearn-naive-bayes-multinomialnb</a:t>
            </a:r>
            <a:endParaRPr lang="pt-PT" sz="180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1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/session9/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/session9/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KNN with Scikit-Learn</vt:lpstr>
      <vt:lpstr>Naive Bayes with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</cp:revision>
  <dcterms:created xsi:type="dcterms:W3CDTF">2024-03-06T22:08:42Z</dcterms:created>
  <dcterms:modified xsi:type="dcterms:W3CDTF">2024-03-06T22:17:38Z</dcterms:modified>
</cp:coreProperties>
</file>