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BB56B-C408-71F5-F9AF-6DF94535B274}" v="12" dt="2024-04-29T20:19:01.078"/>
    <p1510:client id="{0DC57872-CF39-D7E2-925F-D38A4CFBDCC1}" v="20" dt="2024-04-29T20:20:17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19 -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ea typeface="+mn-lt"/>
                <a:cs typeface="+mn-lt"/>
              </a:rPr>
              <a:t>Support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Vector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Machines</a:t>
            </a:r>
            <a:r>
              <a:rPr lang="pt-PT" sz="3600" b="1" dirty="0">
                <a:ea typeface="+mn-lt"/>
                <a:cs typeface="+mn-lt"/>
              </a:rPr>
              <a:t> – </a:t>
            </a:r>
            <a:r>
              <a:rPr lang="pt-PT" sz="3600" b="1" dirty="0" err="1">
                <a:ea typeface="+mn-lt"/>
                <a:cs typeface="+mn-lt"/>
              </a:rPr>
              <a:t>Part</a:t>
            </a:r>
            <a:r>
              <a:rPr lang="pt-PT" sz="3600" b="1" dirty="0">
                <a:ea typeface="+mn-lt"/>
                <a:cs typeface="+mn-lt"/>
              </a:rPr>
              <a:t> 3</a:t>
            </a: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Support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>
                <a:ea typeface="+mn-lt"/>
                <a:cs typeface="+mn-lt"/>
                <a:hlinkClick r:id="rId3"/>
              </a:rPr>
              <a:t>https://scikit-learn.org/stable/modules/generated/sklearn.svm.SVR.html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8B1F41F1-8ED0-3CB0-4C4E-ADAED112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39" y="1819661"/>
            <a:ext cx="8982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/session_19/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/session_19/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Support Vector Machines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</cp:revision>
  <dcterms:created xsi:type="dcterms:W3CDTF">2024-04-29T20:18:21Z</dcterms:created>
  <dcterms:modified xsi:type="dcterms:W3CDTF">2024-04-29T20:20:24Z</dcterms:modified>
</cp:coreProperties>
</file>