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6" r:id="rId4"/>
    <p:sldId id="297" r:id="rId5"/>
    <p:sldId id="298" r:id="rId6"/>
    <p:sldId id="299" r:id="rId7"/>
    <p:sldId id="300" r:id="rId8"/>
    <p:sldId id="29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DE058-BE0D-F273-0C31-BCBF720C9C01}" v="14" dt="2024-05-13T21:15:18.388"/>
    <p1510:client id="{96D9B6F5-32E3-05EA-7463-F718B28225F3}" v="150" dt="2024-05-13T21:29:15.930"/>
    <p1510:client id="{D0856BEA-8731-4489-928E-4A41B12117C0}" v="158" dt="2024-05-13T21:22:2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GradientBoosting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ensemble.GradientBoostingRegress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AdaBoost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scikit-learn.org/stable/modules/generated/sklearn.ensemble.AdaBoostRegresso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Stacking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scikit-learn.org/stable/modules/generated/sklearn.ensemble.StackingRegresso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VotingClassifi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scikit-learn.org/stable/modules/generated/sklearn.ensemble.VotingRegresso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cikit-learn.org/stable/modules/generated/sklearn.model_selection.RandomizedSearchCV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21 -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1821584" y="3892728"/>
            <a:ext cx="85685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ea typeface="+mn-lt"/>
                <a:cs typeface="+mn-lt"/>
              </a:rPr>
              <a:t>Ensemble </a:t>
            </a:r>
            <a:r>
              <a:rPr lang="pt-PT" sz="3600" b="1" dirty="0" err="1">
                <a:ea typeface="+mn-lt"/>
                <a:cs typeface="+mn-lt"/>
              </a:rPr>
              <a:t>Learning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and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Hyperparameter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Optimization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sz="3600" dirty="0"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  <a:hlinkClick r:id="rId3"/>
              </a:rPr>
              <a:t>https://scikit-learn.org/stable/modules/generated/sklearn.ensemble.BaggingClassifier.html</a:t>
            </a: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  <a:hlinkClick r:id="rId4"/>
              </a:rPr>
              <a:t>https://scikit-learn.org/stable/modules/generated/sklearn.ensemble.BaggingRegressor.html</a:t>
            </a: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5AD522B8-5D66-599A-6DB0-8746707BC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276" y="2331370"/>
            <a:ext cx="8953500" cy="1533525"/>
          </a:xfrm>
          <a:prstGeom prst="rect">
            <a:avLst/>
          </a:prstGeom>
        </p:spPr>
      </p:pic>
      <p:pic>
        <p:nvPicPr>
          <p:cNvPr id="12" name="Imagem 11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A6559C62-4F05-0EAE-9467-26ADEF399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276" y="4657475"/>
            <a:ext cx="8953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sz="9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https://scikit-learn.org/stable/modules/generated/sklearn.ensemble.GradientBoostingClassifier.html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https://scikit-learn.org/stable/modules/generated/sklearn.ensemble.GradientBoostingRegressor.html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79F42CF-9D72-48B3-222E-D7F80A4E9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2223336"/>
            <a:ext cx="8934450" cy="1733550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7379E7D-26FC-8DEA-8657-D3F1DFDCF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529890"/>
            <a:ext cx="8934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sz="9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https://scikit-learn.org/stable/modules/generated/sklearn.ensemble.AdaBoostClassifier.html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https://scikit-learn.org/stable/modules/generated/sklearn.ensemble.AdaBoostRegressor.html</a:t>
            </a:r>
          </a:p>
          <a:p>
            <a:pPr marL="0" indent="0" algn="just">
              <a:buNone/>
            </a:pPr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DA68E84A-1D66-0072-CD47-684D3CC89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2191251"/>
            <a:ext cx="8934450" cy="12382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8E8997F-E1B8-6399-EAFD-DCF8A2DB4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438650"/>
            <a:ext cx="893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sz="9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Stacking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https://scikit-learn.org/stable/modules/generated/sklearn.ensemble.StackingClassifier.html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https://scikit-learn.org/stable/modules/generated/sklearn.ensemble.StackingRegressor.html</a:t>
            </a:r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41D3608-F192-15D0-9F1C-B24F54A5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276" y="2209299"/>
            <a:ext cx="8953500" cy="1276350"/>
          </a:xfrm>
          <a:prstGeom prst="rect">
            <a:avLst/>
          </a:prstGeom>
        </p:spPr>
      </p:pic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A70BE48-73F3-9B0D-CB20-0B851C944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276" y="4545430"/>
            <a:ext cx="8953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sz="9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Voting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https://scikit-learn.org/stable/modules/generated/sklearn.ensemble.VotingClassifier.html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https://scikit-learn.org/stable/modules/generated/sklearn.ensemble.VotingRegressor.html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83927D83-7045-9011-BD04-53DB91327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513" y="2209299"/>
            <a:ext cx="8953500" cy="12763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CFA9D399-67A9-6F28-734D-EE3D024C7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513" y="4480761"/>
            <a:ext cx="8953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sz="9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69607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https://scikit-learn.org/stable/modules/generated/sklearn.model_selection.GridSearchCV.html</a:t>
            </a:r>
            <a:endParaRPr lang="pt-PT" sz="180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Randomized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r>
              <a:rPr lang="pt-PT" sz="1800" dirty="0">
                <a:ea typeface="+mn-lt"/>
                <a:cs typeface="+mn-lt"/>
                <a:hlinkClick r:id="rId4"/>
              </a:rPr>
              <a:t>https://scikit-learn.org/stable/modules/generated/sklearn.model_selection.RandomizedSearchCV.html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4393116-D769-DF59-58FC-488153B7B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513" y="2195011"/>
            <a:ext cx="8953500" cy="1304925"/>
          </a:xfrm>
          <a:prstGeom prst="rect">
            <a:avLst/>
          </a:prstGeom>
        </p:spPr>
      </p:pic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4D94E75-2E00-3E1C-65A6-6A47D7234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0" y="4668002"/>
            <a:ext cx="8953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/session_21/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Ensemble Learning with Scikit-Learn</vt:lpstr>
      <vt:lpstr>Ensemble Learning with Scikit-Learn</vt:lpstr>
      <vt:lpstr>Ensemble Learning with Scikit-Learn</vt:lpstr>
      <vt:lpstr>Ensemble Learning with Scikit-Learn</vt:lpstr>
      <vt:lpstr>Ensemble Learning with Scikit-Learn</vt:lpstr>
      <vt:lpstr>Hyperparameter Optimization with 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100</cp:revision>
  <dcterms:created xsi:type="dcterms:W3CDTF">2024-05-13T21:14:34Z</dcterms:created>
  <dcterms:modified xsi:type="dcterms:W3CDTF">2024-05-13T21:29:27Z</dcterms:modified>
</cp:coreProperties>
</file>