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8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6A931-545B-C36D-5C48-E8C8DFCA81C0}" v="19" dt="2024-03-13T18:58:15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13/03/2024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neighbors.KNeighborsClassifier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generated/sklearn.naive_bayes.MultinomialNB.html#sklearn-naive-bayes-multinomialnb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>
                <a:ea typeface="+mn-lt"/>
                <a:cs typeface="+mn-lt"/>
              </a:rPr>
              <a:t>Ciência de Dados Aplicada</a:t>
            </a:r>
          </a:p>
          <a:p>
            <a:r>
              <a:rPr lang="pt-PT" sz="2000" b="1" dirty="0"/>
              <a:t>2023/2024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9 - PL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Instance-based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Probabilistic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KNN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BC57E447-CDC4-A494-5C3A-0BE20F513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81279"/>
            <a:ext cx="8991600" cy="1257300"/>
          </a:xfrm>
          <a:prstGeom prst="rect">
            <a:avLst/>
          </a:prstGeom>
        </p:spPr>
      </p:pic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B8C8CAB-1E75-07BB-E767-E148F03B1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3434098"/>
            <a:ext cx="4533900" cy="1943100"/>
          </a:xfrm>
          <a:prstGeom prst="rect">
            <a:avLst/>
          </a:prstGeom>
        </p:spPr>
      </p:pic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5"/>
              </a:rPr>
              <a:t>https://scikit-learn.org/stable/modules/generated/sklearn.neighbors.KNeighborsClassifier.html</a:t>
            </a:r>
            <a:endParaRPr lang="pt-PT" sz="18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50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Naive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Scikit-Learn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070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10" name="Imagem 9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3A6F3CA4-884E-FF03-3835-1D2C2679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13" y="2090670"/>
            <a:ext cx="8963025" cy="1066800"/>
          </a:xfrm>
          <a:prstGeom prst="rect">
            <a:avLst/>
          </a:prstGeom>
        </p:spPr>
      </p:pic>
      <p:pic>
        <p:nvPicPr>
          <p:cNvPr id="11" name="Imagem 10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82C51A6-C37D-2E0C-4F30-BC9ABD48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645" y="3301753"/>
            <a:ext cx="4238625" cy="1971675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/>
        </p:nvSpPr>
        <p:spPr>
          <a:xfrm>
            <a:off x="548426" y="1321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>
                <a:ea typeface="+mn-lt"/>
                <a:cs typeface="+mn-lt"/>
                <a:hlinkClick r:id="rId5"/>
              </a:rPr>
              <a:t>https://scikit-learn.org/stable/modules/generated/sklearn.naive_bayes.MultinomialNB.html#sklearn-naive-bayes-multinomialnb</a:t>
            </a:r>
            <a:endParaRPr lang="pt-PT" sz="180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614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</a:rPr>
              <a:t>Exercises</a:t>
            </a:r>
            <a:r>
              <a:rPr lang="pt-PT" sz="3600" b="1" dirty="0">
                <a:solidFill>
                  <a:srgbClr val="092953"/>
                </a:solidFill>
              </a:rPr>
              <a:t>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42"/>
            <a:ext cx="10732153" cy="50204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github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/session9/</a:t>
            </a:r>
            <a:r>
              <a:rPr lang="pt-PT" dirty="0" err="1">
                <a:ea typeface="+mn-lt"/>
                <a:cs typeface="+mn-lt"/>
              </a:rPr>
              <a:t>examples.ipynb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Notebook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exercises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notebooks</a:t>
            </a:r>
            <a:r>
              <a:rPr lang="pt-PT" dirty="0">
                <a:ea typeface="+mn-lt"/>
                <a:cs typeface="+mn-lt"/>
              </a:rPr>
              <a:t>/session9/</a:t>
            </a:r>
            <a:r>
              <a:rPr lang="pt-PT" dirty="0" err="1">
                <a:ea typeface="+mn-lt"/>
                <a:cs typeface="+mn-lt"/>
              </a:rPr>
              <a:t>exercises.ipynb</a:t>
            </a:r>
            <a:endParaRPr lang="pt-PT" dirty="0" err="1"/>
          </a:p>
          <a:p>
            <a:pPr algn="just"/>
            <a:endParaRPr lang="pt-PT" sz="2200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sz="2000" dirty="0">
              <a:ea typeface="+mn-lt"/>
              <a:cs typeface="+mn-lt"/>
            </a:endParaRPr>
          </a:p>
          <a:p>
            <a:pPr algn="just"/>
            <a:endParaRPr lang="pt-PT" sz="1400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Instance-based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Probabilistic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666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KNN with Scikit-Learn</vt:lpstr>
      <vt:lpstr>Naive Bayes with Scikit-Learn</vt:lpstr>
      <vt:lpstr>Exercises: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36</cp:revision>
  <dcterms:created xsi:type="dcterms:W3CDTF">2024-03-06T22:08:42Z</dcterms:created>
  <dcterms:modified xsi:type="dcterms:W3CDTF">2024-03-13T18:58:25Z</dcterms:modified>
</cp:coreProperties>
</file>