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9" r:id="rId4"/>
    <p:sldId id="300" r:id="rId5"/>
    <p:sldId id="301" r:id="rId6"/>
    <p:sldId id="302" r:id="rId7"/>
    <p:sldId id="298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C8904-EFDA-EF78-56B0-A1A766564AE7}" v="204" dt="2024-03-13T19:10:56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linear_model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inearRegression.html#sklearn-linear-model-linearregress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Ridge.html#sklearn-linear-model-rid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asso.html#sklearn-linear-model-lass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ogisticRegression.html#sklearn-linear-model-logisticregress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 dirty="0"/>
              <a:t>2023/2024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11 - PL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latin typeface="Calibri"/>
                <a:ea typeface="Calibri"/>
                <a:cs typeface="Calibri"/>
              </a:rPr>
              <a:t>Linear 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Linear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Linear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11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800" dirty="0">
                <a:ea typeface="+mn-lt"/>
                <a:cs typeface="+mn-lt"/>
                <a:hlinkClick r:id="rId3"/>
              </a:rPr>
              <a:t>https://scikit-learn.org/stable/modules/linear_model.html</a:t>
            </a:r>
            <a:endParaRPr lang="pt-PT"/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pic>
        <p:nvPicPr>
          <p:cNvPr id="10" name="Imagem 9" descr="Uma imagem com texto, captura de ecrã, Tipo de letra, documento&#10;&#10;Descrição gerada automaticamente">
            <a:extLst>
              <a:ext uri="{FF2B5EF4-FFF2-40B4-BE49-F238E27FC236}">
                <a16:creationId xmlns:a16="http://schemas.microsoft.com/office/drawing/2014/main" id="{2E2C5465-C6BA-9747-81D5-37D5389B5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686" y="837194"/>
            <a:ext cx="22383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0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Linear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Linear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11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600" dirty="0">
                <a:ea typeface="+mn-lt"/>
                <a:cs typeface="+mn-lt"/>
                <a:hlinkClick r:id="rId3"/>
              </a:rPr>
              <a:t>https://scikit-learn.org/stable/modules/generated/sklearn.linear_model.LinearRegression.html#sklearn-linear-model-linearregression</a:t>
            </a:r>
            <a:endParaRPr lang="pt-PT" sz="2000"/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pic>
        <p:nvPicPr>
          <p:cNvPr id="8" name="Imagem 7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7B8430AB-D48A-6561-1336-323A9C488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25" y="2181493"/>
            <a:ext cx="8972550" cy="1314450"/>
          </a:xfrm>
          <a:prstGeom prst="rect">
            <a:avLst/>
          </a:prstGeom>
        </p:spPr>
      </p:pic>
      <p:pic>
        <p:nvPicPr>
          <p:cNvPr id="9" name="Imagem 8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2F11A754-268E-EE19-A657-26B862ECD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3" y="3605213"/>
            <a:ext cx="44100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4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Ridge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Linear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11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600" dirty="0">
                <a:ea typeface="+mn-lt"/>
                <a:cs typeface="+mn-lt"/>
                <a:hlinkClick r:id="rId3"/>
              </a:rPr>
              <a:t>https://scikit-learn.org/stable/modules/generated/sklearn.linear_model.Ridge.html#sklearn-linear-model-ridge</a:t>
            </a:r>
            <a:endParaRPr lang="pt-PT" sz="2000"/>
          </a:p>
          <a:p>
            <a:pPr algn="just"/>
            <a:endParaRPr lang="pt-PT" sz="16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pic>
        <p:nvPicPr>
          <p:cNvPr id="10" name="Imagem 9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07BA6051-A102-4FE9-B941-07939C77C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25" y="1934648"/>
            <a:ext cx="8972550" cy="1314450"/>
          </a:xfrm>
          <a:prstGeom prst="rect">
            <a:avLst/>
          </a:prstGeom>
        </p:spPr>
      </p:pic>
      <p:pic>
        <p:nvPicPr>
          <p:cNvPr id="12" name="Imagem 11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B97DA02E-8D34-3BD3-032C-D264DF6A1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350" y="3427994"/>
            <a:ext cx="35433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8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Lasso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Linear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11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600" dirty="0">
                <a:ea typeface="+mn-lt"/>
                <a:cs typeface="+mn-lt"/>
                <a:hlinkClick r:id="rId3"/>
              </a:rPr>
              <a:t>https://scikit-learn.org/stable/modules/generated/sklearn.linear_model.Lasso.html#sklearn-linear-model-lasso</a:t>
            </a:r>
            <a:endParaRPr lang="pt-PT" sz="2000"/>
          </a:p>
          <a:p>
            <a:pPr algn="just"/>
            <a:endParaRPr lang="pt-PT" sz="1600" dirty="0">
              <a:ea typeface="+mn-lt"/>
              <a:cs typeface="+mn-lt"/>
            </a:endParaRPr>
          </a:p>
          <a:p>
            <a:pPr algn="just"/>
            <a:endParaRPr lang="pt-PT" sz="16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pic>
        <p:nvPicPr>
          <p:cNvPr id="8" name="Imagem 7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E225658F-43FB-307A-41DE-21DA3ADA9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0" y="2039557"/>
            <a:ext cx="8953500" cy="1276350"/>
          </a:xfrm>
          <a:prstGeom prst="rect">
            <a:avLst/>
          </a:prstGeom>
        </p:spPr>
      </p:pic>
      <p:pic>
        <p:nvPicPr>
          <p:cNvPr id="9" name="Imagem 8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EFF98902-3A3C-2245-DC44-AAC760BE9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087" y="3531562"/>
            <a:ext cx="39338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2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Logistic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Linear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11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600" dirty="0">
                <a:ea typeface="+mn-lt"/>
                <a:cs typeface="+mn-lt"/>
                <a:hlinkClick r:id="rId3"/>
              </a:rPr>
              <a:t>https://scikit-learn.org/stable/modules/generated/sklearn.linear_model.LogisticRegression.html#sklearn-linear-model-logisticregression</a:t>
            </a:r>
            <a:endParaRPr lang="pt-PT" sz="2000"/>
          </a:p>
          <a:p>
            <a:pPr algn="just"/>
            <a:endParaRPr lang="pt-PT" sz="1600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sz="1600" dirty="0">
              <a:ea typeface="+mn-lt"/>
              <a:cs typeface="+mn-lt"/>
            </a:endParaRPr>
          </a:p>
          <a:p>
            <a:pPr algn="just"/>
            <a:endParaRPr lang="pt-PT" sz="16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pic>
        <p:nvPicPr>
          <p:cNvPr id="8" name="Imagem 7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FD15DEC2-2A0B-5C76-C911-351BAD508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13" y="2329534"/>
            <a:ext cx="8943975" cy="1533525"/>
          </a:xfrm>
          <a:prstGeom prst="rect">
            <a:avLst/>
          </a:prstGeom>
        </p:spPr>
      </p:pic>
      <p:pic>
        <p:nvPicPr>
          <p:cNvPr id="9" name="Imagem 8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EFA09CC2-EB01-D28C-F30F-1E5020488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87" y="4003049"/>
            <a:ext cx="46196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8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</a:rPr>
              <a:t>Exercises</a:t>
            </a:r>
            <a:r>
              <a:rPr lang="pt-PT" sz="3600" b="1" dirty="0">
                <a:solidFill>
                  <a:srgbClr val="092953"/>
                </a:solidFill>
              </a:rPr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50204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github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repository</a:t>
            </a:r>
            <a:r>
              <a:rPr lang="pt-PT" dirty="0">
                <a:ea typeface="+mn-lt"/>
                <a:cs typeface="+mn-lt"/>
              </a:rPr>
              <a:t>: 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: </a:t>
            </a:r>
            <a:endParaRPr lang="pt-PT" dirty="0"/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/session11/</a:t>
            </a:r>
            <a:r>
              <a:rPr lang="pt-PT" dirty="0" err="1">
                <a:ea typeface="+mn-lt"/>
                <a:cs typeface="+mn-lt"/>
              </a:rPr>
              <a:t>examples.ipynb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exercises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/session11/</a:t>
            </a:r>
            <a:r>
              <a:rPr lang="pt-PT" dirty="0" err="1">
                <a:ea typeface="+mn-lt"/>
                <a:cs typeface="+mn-lt"/>
              </a:rPr>
              <a:t>exercises.ipynb</a:t>
            </a:r>
            <a:endParaRPr lang="pt-PT" dirty="0" err="1"/>
          </a:p>
          <a:p>
            <a:pPr algn="just"/>
            <a:endParaRPr lang="pt-PT" sz="2200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sz="2000" dirty="0">
              <a:ea typeface="+mn-lt"/>
              <a:cs typeface="+mn-lt"/>
            </a:endParaRPr>
          </a:p>
          <a:p>
            <a:pPr algn="just"/>
            <a:endParaRPr lang="pt-PT" sz="14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Linear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666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Linear Models in Scikit-Learn</vt:lpstr>
      <vt:lpstr>Linear Regression with Scikit-Learn</vt:lpstr>
      <vt:lpstr>Ridge Regression with Scikit-Learn</vt:lpstr>
      <vt:lpstr>Lasso Regression with Scikit-Learn</vt:lpstr>
      <vt:lpstr>Logistic Regression with Scikit-Learn</vt:lpstr>
      <vt:lpstr>Exercises: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77</cp:revision>
  <dcterms:created xsi:type="dcterms:W3CDTF">2024-03-13T18:56:09Z</dcterms:created>
  <dcterms:modified xsi:type="dcterms:W3CDTF">2024-03-13T19:11:09Z</dcterms:modified>
</cp:coreProperties>
</file>