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4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ED00D-C272-F005-3E5A-C1F76F03E2D9}" v="36" dt="2024-05-15T20:51:37.237"/>
    <p1510:client id="{A7F914F8-5F47-1E0D-F862-EA80207DEA53}" v="102" dt="2024-05-15T20:58:0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22 -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821584" y="3892728"/>
            <a:ext cx="8568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ea typeface="+mn-lt"/>
                <a:cs typeface="+mn-lt"/>
              </a:rPr>
              <a:t>Data </a:t>
            </a:r>
            <a:r>
              <a:rPr lang="pt-PT" sz="3600" b="1" dirty="0" err="1">
                <a:ea typeface="+mn-lt"/>
                <a:cs typeface="+mn-lt"/>
              </a:rPr>
              <a:t>Imbalance</a:t>
            </a:r>
            <a:r>
              <a:rPr lang="pt-PT" sz="3600" b="1">
                <a:ea typeface="+mn-lt"/>
                <a:cs typeface="+mn-lt"/>
              </a:rPr>
              <a:t> </a:t>
            </a:r>
            <a:r>
              <a:rPr lang="pt-PT" sz="3600" b="1" dirty="0">
                <a:ea typeface="+mn-lt"/>
                <a:cs typeface="+mn-lt"/>
              </a:rPr>
              <a:t>in </a:t>
            </a:r>
            <a:r>
              <a:rPr lang="pt-PT" sz="3600" b="1" dirty="0" err="1">
                <a:ea typeface="+mn-lt"/>
                <a:cs typeface="+mn-lt"/>
              </a:rPr>
              <a:t>Machine</a:t>
            </a:r>
            <a:r>
              <a:rPr lang="pt-PT" sz="3600" b="1" dirty="0">
                <a:ea typeface="+mn-lt"/>
                <a:cs typeface="+mn-lt"/>
              </a:rPr>
              <a:t> </a:t>
            </a:r>
            <a:r>
              <a:rPr lang="pt-PT" sz="3600" b="1" dirty="0" err="1">
                <a:ea typeface="+mn-lt"/>
                <a:cs typeface="+mn-lt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Balance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imbalanced-learn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06897" cy="5060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pt-PT" dirty="0" err="1">
                <a:ea typeface="+mn-lt"/>
                <a:cs typeface="+mn-lt"/>
              </a:rPr>
              <a:t>Imbalanced-learn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imported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imblearn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open </a:t>
            </a:r>
            <a:r>
              <a:rPr lang="pt-PT" dirty="0" err="1">
                <a:ea typeface="+mn-lt"/>
                <a:cs typeface="+mn-lt"/>
              </a:rPr>
              <a:t>source</a:t>
            </a:r>
            <a:r>
              <a:rPr lang="pt-PT" dirty="0">
                <a:ea typeface="+mn-lt"/>
                <a:cs typeface="+mn-lt"/>
              </a:rPr>
              <a:t>, MIT-</a:t>
            </a:r>
            <a:r>
              <a:rPr lang="pt-PT" dirty="0" err="1">
                <a:ea typeface="+mn-lt"/>
                <a:cs typeface="+mn-lt"/>
              </a:rPr>
              <a:t>licensed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scikit-learn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imported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sklearn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 classes.</a:t>
            </a:r>
          </a:p>
          <a:p>
            <a:pPr marL="457200" indent="-457200" algn="just"/>
            <a:endParaRPr lang="pt-PT" dirty="0">
              <a:ea typeface="+mn-lt"/>
              <a:cs typeface="+mn-lt"/>
            </a:endParaRPr>
          </a:p>
          <a:p>
            <a:pPr marL="457200" indent="-457200" algn="just"/>
            <a:r>
              <a:rPr lang="pt-PT" dirty="0" err="1">
                <a:ea typeface="+mn-lt"/>
                <a:cs typeface="+mn-lt"/>
              </a:rPr>
              <a:t>Installation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   </a:t>
            </a:r>
            <a:r>
              <a:rPr lang="pt-PT" dirty="0" err="1">
                <a:ea typeface="+mn-lt"/>
                <a:cs typeface="+mn-lt"/>
              </a:rPr>
              <a:t>pip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imbalanced-learn</a:t>
            </a:r>
            <a:endParaRPr lang="pt-PT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dirty="0">
                <a:ea typeface="+mn-lt"/>
                <a:cs typeface="+mn-lt"/>
              </a:rPr>
              <a:t>OR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conda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-c conda-</a:t>
            </a:r>
            <a:r>
              <a:rPr lang="pt-PT" dirty="0" err="1">
                <a:ea typeface="+mn-lt"/>
                <a:cs typeface="+mn-lt"/>
              </a:rPr>
              <a:t>forge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imbalanced-learn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Balance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imbalanced-learn</a:t>
            </a:r>
          </a:p>
        </p:txBody>
      </p:sp>
      <p:pic>
        <p:nvPicPr>
          <p:cNvPr id="8" name="Marcador de Posição de Conteúdo 7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0891B36F-5C97-624F-1C98-59959945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99" y="1489831"/>
            <a:ext cx="8811654" cy="4043233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39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/session_22/</a:t>
            </a:r>
            <a:r>
              <a:rPr lang="pt-PT" dirty="0" err="1">
                <a:ea typeface="+mn-lt"/>
                <a:cs typeface="+mn-lt"/>
              </a:rPr>
              <a:t>examples.ipynb</a:t>
            </a:r>
            <a:endParaRPr lang="pt-PT" dirty="0" err="1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/session_22/</a:t>
            </a:r>
            <a:r>
              <a:rPr lang="pt-PT" dirty="0" err="1">
                <a:ea typeface="+mn-lt"/>
                <a:cs typeface="+mn-lt"/>
              </a:rPr>
              <a:t>exercises.ipynb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Balance Data with imbalanced-learn</vt:lpstr>
      <vt:lpstr>Balance Data with imbalanced-learn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60</cp:revision>
  <dcterms:created xsi:type="dcterms:W3CDTF">2024-05-15T20:49:37Z</dcterms:created>
  <dcterms:modified xsi:type="dcterms:W3CDTF">2024-05-15T20:58:09Z</dcterms:modified>
</cp:coreProperties>
</file>