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0D179-980C-2721-0F82-E45768FE98AD}" v="8" dt="2024-03-19T08:44:58.365"/>
    <p1510:client id="{7C761F93-69B6-61A0-49E9-A142F88F5ED2}" v="124" dt="2024-03-18T18:20:15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12 -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Tree-Based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https://scikit-learn.org/stable/modules/tree.html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7B3012EB-CB31-6D7A-991A-72FD8485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214" y="2029347"/>
            <a:ext cx="8963025" cy="1504950"/>
          </a:xfrm>
          <a:prstGeom prst="rect">
            <a:avLst/>
          </a:prstGeom>
        </p:spPr>
      </p:pic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35A97EB-28BD-AF9F-3B1F-CD88A14EF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214" y="4200525"/>
            <a:ext cx="89630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/session12/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/session12/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Decision Trees in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62</cp:revision>
  <dcterms:created xsi:type="dcterms:W3CDTF">2024-03-18T18:11:15Z</dcterms:created>
  <dcterms:modified xsi:type="dcterms:W3CDTF">2024-03-19T08:45:13Z</dcterms:modified>
</cp:coreProperties>
</file>