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55F36-F984-4E3B-B4B5-3F651C4FA88B}" v="27" dt="2024-03-21T08:27:34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13 – T/PL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Revisions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</cp:revision>
  <dcterms:created xsi:type="dcterms:W3CDTF">2024-03-21T08:27:00Z</dcterms:created>
  <dcterms:modified xsi:type="dcterms:W3CDTF">2024-03-21T08:28:26Z</dcterms:modified>
</cp:coreProperties>
</file>