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59F3-17F1-F24E-2135-610F904650FB}" v="50" dt="2024-04-17T19:55:17.290"/>
    <p1510:client id="{D4F0AEE7-ADB9-D971-7275-DE37A19D2A8F}" v="79" dt="2024-04-17T19:58:5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LinearSVC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cikit-learn.org/stable/modules/generated/sklearn.svm.LinearSV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17 -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Support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Vector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Machines</a:t>
            </a:r>
            <a:r>
              <a:rPr lang="pt-PT" sz="3600" b="1" dirty="0">
                <a:ea typeface="+mn-lt"/>
                <a:cs typeface="+mn-lt"/>
              </a:rPr>
              <a:t> – </a:t>
            </a:r>
            <a:r>
              <a:rPr lang="pt-PT" sz="3600" b="1" dirty="0" err="1">
                <a:ea typeface="+mn-lt"/>
                <a:cs typeface="+mn-lt"/>
              </a:rPr>
              <a:t>Part</a:t>
            </a:r>
            <a:r>
              <a:rPr lang="pt-PT" sz="3600" b="1" dirty="0">
                <a:ea typeface="+mn-lt"/>
                <a:cs typeface="+mn-lt"/>
              </a:rPr>
              <a:t> 1</a:t>
            </a: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Support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https://scikit-learn.org/stable/modules/generated/sklearn.svm.LinearSVC.html</a:t>
            </a: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  <a:hlinkClick r:id="rId4"/>
              </a:rPr>
              <a:t>https://scikit-learn.org/stable/modules/generated/sklearn.svm.LinearSVR.html</a:t>
            </a: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9186148-E1AC-1A15-08D8-84AA7894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1848236"/>
            <a:ext cx="8934450" cy="1266825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1318F38E-84D5-655F-A7F9-0249A2BB2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75" y="4401965"/>
            <a:ext cx="8934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>
                <a:ea typeface="+mn-lt"/>
                <a:cs typeface="+mn-lt"/>
              </a:rPr>
              <a:t>/session_17/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>
                <a:ea typeface="+mn-lt"/>
                <a:cs typeface="+mn-lt"/>
              </a:rPr>
              <a:t>/session_17/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Linear Support Vector Machines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</cp:revision>
  <dcterms:created xsi:type="dcterms:W3CDTF">2024-04-17T19:53:25Z</dcterms:created>
  <dcterms:modified xsi:type="dcterms:W3CDTF">2024-04-17T20:01:03Z</dcterms:modified>
</cp:coreProperties>
</file>