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63AF3-530B-1BF3-DAC3-BAD8A0917368}" v="12" dt="2024-04-22T21:11:24.227"/>
    <p1510:client id="{990F2F75-F7A5-D69E-A866-FE771D6D801E}" v="26" dt="2024-04-22T21:20:51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18 -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ea typeface="+mn-lt"/>
                <a:cs typeface="+mn-lt"/>
              </a:rPr>
              <a:t>Support</a:t>
            </a:r>
            <a:r>
              <a:rPr lang="pt-PT" sz="3600" b="1" dirty="0">
                <a:ea typeface="+mn-lt"/>
                <a:cs typeface="+mn-lt"/>
              </a:rPr>
              <a:t> </a:t>
            </a:r>
            <a:r>
              <a:rPr lang="pt-PT" sz="3600" b="1" dirty="0" err="1">
                <a:ea typeface="+mn-lt"/>
                <a:cs typeface="+mn-lt"/>
              </a:rPr>
              <a:t>Vector</a:t>
            </a:r>
            <a:r>
              <a:rPr lang="pt-PT" sz="3600" b="1" dirty="0">
                <a:ea typeface="+mn-lt"/>
                <a:cs typeface="+mn-lt"/>
              </a:rPr>
              <a:t> </a:t>
            </a:r>
            <a:r>
              <a:rPr lang="pt-PT" sz="3600" b="1" dirty="0" err="1">
                <a:ea typeface="+mn-lt"/>
                <a:cs typeface="+mn-lt"/>
              </a:rPr>
              <a:t>Machines</a:t>
            </a:r>
            <a:r>
              <a:rPr lang="pt-PT" sz="3600" b="1" dirty="0">
                <a:ea typeface="+mn-lt"/>
                <a:cs typeface="+mn-lt"/>
              </a:rPr>
              <a:t> – </a:t>
            </a:r>
            <a:r>
              <a:rPr lang="pt-PT" sz="3600" b="1" dirty="0" err="1">
                <a:ea typeface="+mn-lt"/>
                <a:cs typeface="+mn-lt"/>
              </a:rPr>
              <a:t>Part</a:t>
            </a:r>
            <a:r>
              <a:rPr lang="pt-PT" sz="3600" b="1" dirty="0">
                <a:ea typeface="+mn-lt"/>
                <a:cs typeface="+mn-lt"/>
              </a:rPr>
              <a:t> 2</a:t>
            </a: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Support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Vector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Machines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>
                <a:ea typeface="+mn-lt"/>
                <a:cs typeface="+mn-lt"/>
                <a:hlinkClick r:id="rId3"/>
              </a:rPr>
              <a:t>https://scikit-learn.org/stable/modules/generated/sklearn.svm.SVC.html</a:t>
            </a:r>
            <a:endParaRPr lang="pt-PT"/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</p:txBody>
      </p:sp>
      <p:pic>
        <p:nvPicPr>
          <p:cNvPr id="10" name="Imagem 9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01736C2B-9E63-084D-4FF0-3FA561587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75" y="1834314"/>
            <a:ext cx="90011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sz="900" dirty="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/session_18/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/session_18/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8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Support Vector Machines in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24</cp:revision>
  <dcterms:created xsi:type="dcterms:W3CDTF">2024-04-22T21:10:38Z</dcterms:created>
  <dcterms:modified xsi:type="dcterms:W3CDTF">2024-04-22T21:20:55Z</dcterms:modified>
</cp:coreProperties>
</file>