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93" r:id="rId3"/>
    <p:sldId id="295" r:id="rId4"/>
    <p:sldId id="294" r:id="rId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897C7F-287D-04B4-14CD-004154F3995B}" v="149" dt="2024-05-20T21:39:25.679"/>
    <p1510:client id="{3E1E7BA6-571E-EE5E-1409-47D81689E162}" v="34" dt="2024-05-20T21:28:17.6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20/05/2024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20/05/2024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20/05/2024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20/05/2024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20/05/2024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20/05/2024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20/05/2024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20/05/2024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20/05/2024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20/05/2024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20/05/2024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20/05/2024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0053499-3647-36B4-C2DB-60949CBC284A}"/>
              </a:ext>
            </a:extLst>
          </p:cNvPr>
          <p:cNvSpPr>
            <a:spLocks noGrp="1"/>
          </p:cNvSpPr>
          <p:nvPr/>
        </p:nvSpPr>
        <p:spPr>
          <a:xfrm>
            <a:off x="562550" y="2327702"/>
            <a:ext cx="11067585" cy="1037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dirty="0" err="1">
                <a:solidFill>
                  <a:srgbClr val="092953"/>
                </a:solidFill>
                <a:latin typeface="Cambria"/>
                <a:ea typeface="Cambria"/>
              </a:rPr>
              <a:t>Machine</a:t>
            </a:r>
            <a:r>
              <a:rPr lang="pt-PT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b="1" dirty="0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endParaRPr lang="pt-PT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F56B029F-39A9-47C6-AC5F-828B5B6B4CB9}"/>
              </a:ext>
            </a:extLst>
          </p:cNvPr>
          <p:cNvSpPr>
            <a:spLocks noGrp="1"/>
          </p:cNvSpPr>
          <p:nvPr/>
        </p:nvSpPr>
        <p:spPr>
          <a:xfrm>
            <a:off x="1521732" y="500827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b="1" dirty="0">
                <a:ea typeface="+mn-lt"/>
                <a:cs typeface="+mn-lt"/>
              </a:rPr>
              <a:t>Ciência de Dados Aplicada</a:t>
            </a:r>
          </a:p>
          <a:p>
            <a:r>
              <a:rPr lang="pt-PT" sz="2000" b="1" dirty="0"/>
              <a:t>2023/2024</a:t>
            </a:r>
            <a:endParaRPr lang="pt-PT" sz="2000" b="1" dirty="0">
              <a:cs typeface="Calibri"/>
            </a:endParaRPr>
          </a:p>
        </p:txBody>
      </p:sp>
      <p:pic>
        <p:nvPicPr>
          <p:cNvPr id="9" name="Imagem 8" descr="Portal do Colaborador">
            <a:extLst>
              <a:ext uri="{FF2B5EF4-FFF2-40B4-BE49-F238E27FC236}">
                <a16:creationId xmlns:a16="http://schemas.microsoft.com/office/drawing/2014/main" id="{2B601A01-9B7B-BA13-BEF4-FEC8884D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01" y="130979"/>
            <a:ext cx="3561239" cy="165005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4330246" y="150133"/>
            <a:ext cx="7859486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7851EF0-06B4-C9BF-8969-A919CD805DF2}"/>
              </a:ext>
            </a:extLst>
          </p:cNvPr>
          <p:cNvSpPr/>
          <p:nvPr/>
        </p:nvSpPr>
        <p:spPr>
          <a:xfrm>
            <a:off x="-198212" y="150132"/>
            <a:ext cx="283029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B8E3643-4B25-37B8-1D83-D8BB0F05358F}"/>
              </a:ext>
            </a:extLst>
          </p:cNvPr>
          <p:cNvSpPr txBox="1"/>
          <p:nvPr/>
        </p:nvSpPr>
        <p:spPr>
          <a:xfrm>
            <a:off x="1494971" y="3369062"/>
            <a:ext cx="92020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800" b="1">
                <a:solidFill>
                  <a:srgbClr val="595959"/>
                </a:solidFill>
                <a:latin typeface="Calibri"/>
                <a:cs typeface="Calibri"/>
              </a:rPr>
              <a:t>Session 23 - PL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9666F2D-333D-FE50-82D2-088CE3443EB8}"/>
              </a:ext>
            </a:extLst>
          </p:cNvPr>
          <p:cNvSpPr txBox="1"/>
          <p:nvPr/>
        </p:nvSpPr>
        <p:spPr>
          <a:xfrm>
            <a:off x="1821584" y="3892728"/>
            <a:ext cx="856856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600" b="1" dirty="0" err="1">
                <a:ea typeface="+mn-lt"/>
                <a:cs typeface="+mn-lt"/>
              </a:rPr>
              <a:t>Explainable</a:t>
            </a:r>
            <a:r>
              <a:rPr lang="pt-PT" sz="3600" b="1" dirty="0">
                <a:ea typeface="+mn-lt"/>
                <a:cs typeface="+mn-lt"/>
              </a:rPr>
              <a:t> AI (XAI)</a:t>
            </a:r>
          </a:p>
        </p:txBody>
      </p:sp>
    </p:spTree>
    <p:extLst>
      <p:ext uri="{BB962C8B-B14F-4D97-AF65-F5344CB8AC3E}">
        <p14:creationId xmlns:p14="http://schemas.microsoft.com/office/powerpoint/2010/main" val="233453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XAI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with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SHAP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31500"/>
            <a:ext cx="10906897" cy="50601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just"/>
            <a:r>
              <a:rPr lang="pt-PT" dirty="0">
                <a:ea typeface="+mn-lt"/>
                <a:cs typeface="+mn-lt"/>
              </a:rPr>
              <a:t>"SHAP (</a:t>
            </a:r>
            <a:r>
              <a:rPr lang="pt-PT" dirty="0" err="1">
                <a:ea typeface="+mn-lt"/>
                <a:cs typeface="+mn-lt"/>
              </a:rPr>
              <a:t>SHapley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Additive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exPlanations</a:t>
            </a:r>
            <a:r>
              <a:rPr lang="pt-PT" dirty="0">
                <a:ea typeface="+mn-lt"/>
                <a:cs typeface="+mn-lt"/>
              </a:rPr>
              <a:t>)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a game </a:t>
            </a:r>
            <a:r>
              <a:rPr lang="pt-PT" dirty="0" err="1">
                <a:ea typeface="+mn-lt"/>
                <a:cs typeface="+mn-lt"/>
              </a:rPr>
              <a:t>theoretic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approach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explain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output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machine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learning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. </a:t>
            </a:r>
            <a:r>
              <a:rPr lang="pt-PT" dirty="0" err="1">
                <a:ea typeface="+mn-lt"/>
                <a:cs typeface="+mn-lt"/>
              </a:rPr>
              <a:t>It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connects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optimal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credit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allocation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local </a:t>
            </a:r>
            <a:r>
              <a:rPr lang="pt-PT" dirty="0" err="1">
                <a:ea typeface="+mn-lt"/>
                <a:cs typeface="+mn-lt"/>
              </a:rPr>
              <a:t>explanations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using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classic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Shapley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values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from</a:t>
            </a:r>
            <a:r>
              <a:rPr lang="pt-PT" dirty="0">
                <a:ea typeface="+mn-lt"/>
                <a:cs typeface="+mn-lt"/>
              </a:rPr>
              <a:t> game </a:t>
            </a:r>
            <a:r>
              <a:rPr lang="pt-PT" dirty="0" err="1">
                <a:ea typeface="+mn-lt"/>
                <a:cs typeface="+mn-lt"/>
              </a:rPr>
              <a:t>theory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their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related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extensions</a:t>
            </a:r>
            <a:r>
              <a:rPr lang="pt-PT" dirty="0">
                <a:ea typeface="+mn-lt"/>
                <a:cs typeface="+mn-lt"/>
              </a:rPr>
              <a:t>"</a:t>
            </a:r>
          </a:p>
          <a:p>
            <a:pPr marL="457200" indent="-457200" algn="just"/>
            <a:endParaRPr lang="pt-PT" dirty="0">
              <a:ea typeface="+mn-lt"/>
              <a:cs typeface="+mn-lt"/>
            </a:endParaRPr>
          </a:p>
          <a:p>
            <a:pPr marL="457200" indent="-457200" algn="just"/>
            <a:r>
              <a:rPr lang="pt-PT" dirty="0" err="1">
                <a:ea typeface="+mn-lt"/>
                <a:cs typeface="+mn-lt"/>
              </a:rPr>
              <a:t>Installation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    </a:t>
            </a:r>
            <a:r>
              <a:rPr lang="pt-PT" dirty="0" err="1">
                <a:ea typeface="+mn-lt"/>
                <a:cs typeface="+mn-lt"/>
              </a:rPr>
              <a:t>pip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install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shap</a:t>
            </a:r>
          </a:p>
          <a:p>
            <a:pPr marL="457200" lvl="1" indent="0" algn="just">
              <a:buNone/>
            </a:pPr>
            <a:r>
              <a:rPr lang="pt-PT" dirty="0">
                <a:ea typeface="+mn-lt"/>
                <a:cs typeface="+mn-lt"/>
              </a:rPr>
              <a:t>OR</a:t>
            </a:r>
          </a:p>
          <a:p>
            <a:pPr marL="914400" lvl="1" indent="-457200" algn="just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conda </a:t>
            </a:r>
            <a:r>
              <a:rPr lang="pt-PT" dirty="0" err="1">
                <a:ea typeface="+mn-lt"/>
                <a:cs typeface="+mn-lt"/>
              </a:rPr>
              <a:t>install</a:t>
            </a:r>
            <a:r>
              <a:rPr lang="pt-PT" dirty="0">
                <a:ea typeface="+mn-lt"/>
                <a:cs typeface="+mn-lt"/>
              </a:rPr>
              <a:t> -c conda-</a:t>
            </a:r>
            <a:r>
              <a:rPr lang="pt-PT" dirty="0" err="1">
                <a:ea typeface="+mn-lt"/>
                <a:cs typeface="+mn-lt"/>
              </a:rPr>
              <a:t>forge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shap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Explainable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AI (XAI)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23</a:t>
            </a:r>
            <a:endParaRPr lang="pt-PT" dirty="0"/>
          </a:p>
        </p:txBody>
      </p:sp>
      <p:sp>
        <p:nvSpPr>
          <p:cNvPr id="11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/>
        </p:nvSpPr>
        <p:spPr>
          <a:xfrm>
            <a:off x="548426" y="1331500"/>
            <a:ext cx="11092248" cy="43410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sz="2000" dirty="0">
              <a:ea typeface="+mn-lt"/>
              <a:cs typeface="+mn-lt"/>
            </a:endParaRPr>
          </a:p>
          <a:p>
            <a:pPr algn="just"/>
            <a:endParaRPr lang="pt-PT" sz="2000" dirty="0">
              <a:ea typeface="+mn-lt"/>
              <a:cs typeface="+mn-lt"/>
            </a:endParaRPr>
          </a:p>
          <a:p>
            <a:pPr algn="just"/>
            <a:endParaRPr lang="pt-PT" sz="2000" dirty="0">
              <a:ea typeface="+mn-lt"/>
              <a:cs typeface="+mn-lt"/>
            </a:endParaRPr>
          </a:p>
          <a:p>
            <a:pPr algn="just"/>
            <a:endParaRPr lang="pt-PT" sz="3600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marL="0" indent="0" algn="just">
              <a:buNone/>
            </a:pPr>
            <a:endParaRPr lang="pt-PT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49505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XAI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with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SHAP</a:t>
            </a:r>
          </a:p>
        </p:txBody>
      </p:sp>
      <p:pic>
        <p:nvPicPr>
          <p:cNvPr id="8" name="Marcador de Posição de Conteúdo 7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1856C39E-3373-E29B-0CB5-F0B80C4B07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5350" y="479264"/>
            <a:ext cx="5237525" cy="5912347"/>
          </a:xfr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Explainable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AI (XAI)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23</a:t>
            </a:r>
            <a:endParaRPr lang="pt-PT" dirty="0"/>
          </a:p>
        </p:txBody>
      </p:sp>
      <p:sp>
        <p:nvSpPr>
          <p:cNvPr id="11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/>
        </p:nvSpPr>
        <p:spPr>
          <a:xfrm>
            <a:off x="548426" y="1331500"/>
            <a:ext cx="11092248" cy="43410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sz="2000" dirty="0">
              <a:ea typeface="+mn-lt"/>
              <a:cs typeface="+mn-lt"/>
            </a:endParaRPr>
          </a:p>
          <a:p>
            <a:pPr algn="just"/>
            <a:endParaRPr lang="pt-PT" sz="2000" dirty="0">
              <a:ea typeface="+mn-lt"/>
              <a:cs typeface="+mn-lt"/>
            </a:endParaRPr>
          </a:p>
          <a:p>
            <a:pPr algn="just"/>
            <a:endParaRPr lang="pt-PT" sz="2000" dirty="0">
              <a:ea typeface="+mn-lt"/>
              <a:cs typeface="+mn-lt"/>
            </a:endParaRPr>
          </a:p>
          <a:p>
            <a:pPr algn="just"/>
            <a:endParaRPr lang="pt-PT" sz="3600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marL="0" indent="0" algn="just">
              <a:buNone/>
            </a:pPr>
            <a:endParaRPr lang="pt-PT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1279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Exercises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: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endParaRPr lang="pt-PT" dirty="0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Explainable</a:t>
            </a:r>
            <a:r>
              <a:rPr lang="pt-PT" sz="900" dirty="0">
                <a:solidFill>
                  <a:srgbClr val="FFFFFF"/>
                </a:solidFill>
              </a:rPr>
              <a:t> AI (XAI)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23</a:t>
            </a:r>
            <a:endParaRPr lang="pt-PT" dirty="0"/>
          </a:p>
        </p:txBody>
      </p:sp>
      <p:sp>
        <p:nvSpPr>
          <p:cNvPr id="11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/>
        </p:nvSpPr>
        <p:spPr>
          <a:xfrm>
            <a:off x="548426" y="132120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dirty="0" err="1">
                <a:ea typeface="+mn-lt"/>
                <a:cs typeface="+mn-lt"/>
              </a:rPr>
              <a:t>Notebooks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github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repository</a:t>
            </a:r>
            <a:r>
              <a:rPr lang="pt-PT" dirty="0">
                <a:ea typeface="+mn-lt"/>
                <a:cs typeface="+mn-lt"/>
              </a:rPr>
              <a:t>: 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Notebook </a:t>
            </a:r>
            <a:r>
              <a:rPr lang="pt-PT" dirty="0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examples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exercises</a:t>
            </a:r>
            <a:r>
              <a:rPr lang="pt-PT" dirty="0">
                <a:ea typeface="+mn-lt"/>
                <a:cs typeface="+mn-lt"/>
              </a:rPr>
              <a:t>: </a:t>
            </a:r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notebooks</a:t>
            </a:r>
            <a:r>
              <a:rPr lang="pt-PT" dirty="0">
                <a:ea typeface="+mn-lt"/>
                <a:cs typeface="+mn-lt"/>
              </a:rPr>
              <a:t>/session_23/</a:t>
            </a:r>
            <a:r>
              <a:rPr lang="pt-PT" dirty="0" err="1">
                <a:ea typeface="+mn-lt"/>
                <a:cs typeface="+mn-lt"/>
              </a:rPr>
              <a:t>exercises.ipynb</a:t>
            </a:r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notebooks</a:t>
            </a:r>
            <a:r>
              <a:rPr lang="pt-PT" dirty="0">
                <a:ea typeface="+mn-lt"/>
                <a:cs typeface="+mn-lt"/>
              </a:rPr>
              <a:t>/session_23/</a:t>
            </a:r>
            <a:r>
              <a:rPr lang="pt-PT" dirty="0" err="1">
                <a:ea typeface="+mn-lt"/>
                <a:cs typeface="+mn-lt"/>
              </a:rPr>
              <a:t>examples.ipynb</a:t>
            </a: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698728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5" baseType="lpstr">
      <vt:lpstr>Tema do Office</vt:lpstr>
      <vt:lpstr>Apresentação do PowerPoint</vt:lpstr>
      <vt:lpstr>XAI with SHAP</vt:lpstr>
      <vt:lpstr>XAI with SHAP</vt:lpstr>
      <vt:lpstr>Exercises: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43</cp:revision>
  <dcterms:created xsi:type="dcterms:W3CDTF">2024-05-20T21:26:53Z</dcterms:created>
  <dcterms:modified xsi:type="dcterms:W3CDTF">2024-05-20T21:39:26Z</dcterms:modified>
</cp:coreProperties>
</file>