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5" r:id="rId4"/>
    <p:sldId id="294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C5D851-2FC9-2309-736E-0CCA1C57C6A4}" v="55" dt="2024-05-01T16:38:04.962"/>
    <p1510:client id="{423805C2-0B4A-89A0-CF91-629A3E80C177}" v="26" dt="2024-05-01T16:31:39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01/05/2024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01/05/2024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01/05/2024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01/05/2024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01/05/2024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01/05/2024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01/05/2024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Perceptro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scikit-learn.org/stable/modules/generated/sklearn.neural_network.MLPClassifier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neural_network.MLPRegresso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dirty="0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 dirty="0"/>
              <a:t>2023/2024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20 - PL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>
                <a:ea typeface="+mn-lt"/>
                <a:cs typeface="+mn-lt"/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Perceptron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in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20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31500"/>
            <a:ext cx="11092248" cy="43410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000" dirty="0">
                <a:ea typeface="+mn-lt"/>
                <a:cs typeface="+mn-lt"/>
                <a:hlinkClick r:id="rId3"/>
              </a:rPr>
              <a:t>https://scikit-learn.org/stable/modules/generated/sklearn.linear_model.Perceptron.html</a:t>
            </a:r>
            <a:endParaRPr lang="pt-PT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r>
              <a:rPr lang="pt-PT" sz="2000" dirty="0">
                <a:ea typeface="+mn-lt"/>
                <a:cs typeface="+mn-lt"/>
                <a:hlinkClick r:id="rId4"/>
              </a:rPr>
              <a:t>https://scikit-learn.org/stable/modules/generated/sklearn.neural_network.MLPClassifier.html</a:t>
            </a: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</p:txBody>
      </p:sp>
      <p:pic>
        <p:nvPicPr>
          <p:cNvPr id="9" name="Imagem 8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E658AAA1-C917-59D3-CE0D-C231BC96E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012" y="1715658"/>
            <a:ext cx="8943975" cy="1552575"/>
          </a:xfrm>
          <a:prstGeom prst="rect">
            <a:avLst/>
          </a:prstGeom>
        </p:spPr>
      </p:pic>
      <p:pic>
        <p:nvPicPr>
          <p:cNvPr id="10" name="Imagem 9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46E251B7-2AF0-9446-4CB7-419D89ABA9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4012" y="3855436"/>
            <a:ext cx="89439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0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Perceptron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in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20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31500"/>
            <a:ext cx="11092248" cy="43410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000" dirty="0">
                <a:ea typeface="+mn-lt"/>
                <a:cs typeface="+mn-lt"/>
                <a:hlinkClick r:id="rId3"/>
              </a:rPr>
              <a:t>https://scikit-learn.org/stable/modules/generated/sklearn.neural_network.MLPRegressor.html</a:t>
            </a:r>
            <a:endParaRPr lang="pt-PT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</p:txBody>
      </p:sp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832C2765-69C9-690E-5049-477C55A7C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012" y="1765084"/>
            <a:ext cx="89439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2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20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212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github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repository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Notebook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/session_20/</a:t>
            </a:r>
            <a:r>
              <a:rPr lang="pt-PT" dirty="0" err="1">
                <a:ea typeface="+mn-lt"/>
                <a:cs typeface="+mn-lt"/>
              </a:rPr>
              <a:t>examples.ipynb</a:t>
            </a:r>
            <a:r>
              <a:rPr lang="pt-PT" dirty="0">
                <a:ea typeface="+mn-lt"/>
                <a:cs typeface="+mn-lt"/>
              </a:rPr>
              <a:t> 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Notebook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exercises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/session_20/</a:t>
            </a:r>
            <a:r>
              <a:rPr lang="pt-PT" dirty="0" err="1">
                <a:ea typeface="+mn-lt"/>
                <a:cs typeface="+mn-lt"/>
              </a:rPr>
              <a:t>exercises.ipynb</a:t>
            </a:r>
            <a:endParaRPr lang="pt-PT" dirty="0" err="1"/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9872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Perceptron in Scikit-Learn</vt:lpstr>
      <vt:lpstr>Perceptron in Scikit-Learn</vt:lpstr>
      <vt:lpstr>Exercises: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51</cp:revision>
  <dcterms:created xsi:type="dcterms:W3CDTF">2024-05-01T16:30:36Z</dcterms:created>
  <dcterms:modified xsi:type="dcterms:W3CDTF">2024-05-01T16:39:19Z</dcterms:modified>
</cp:coreProperties>
</file>