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96" r:id="rId5"/>
    <p:sldId id="294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F97C-4DFB-35EE-9087-BA2894784668}" v="26" dt="2024-04-11T13:41:54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cikit-learn.org/stable/modules/generated/sklearn.ensemble.RandomForestRegress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GradientBoosting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ensemble.GradientBoostingRegresso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AdaBoost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scikit-learn.org/stable/modules/generated/sklearn.ensemble.AdaBoostRegresso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16 -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Tree-Based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https://scikit-learn.org/stable/modules/generated/sklearn.ensemble.RandomForestClassifier.html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https://scikit-learn.org/stable/modules/generated/sklearn.ensemble.RandomForestRegressor.html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7575FCE-2522-9517-4F9A-BEC23F37F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1762125"/>
            <a:ext cx="8934450" cy="17335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857DE7F-6420-37A1-82EC-DB6D6D8B8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025" y="4381500"/>
            <a:ext cx="8934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https://scikit-learn.org/stable/modules/generated/sklearn.ensemble.GradientBoostingClassifier.html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https://scikit-learn.org/stable/modules/generated/sklearn.ensemble.GradientBoostingRegressor.html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79F42CF-9D72-48B3-222E-D7F80A4E9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1762125"/>
            <a:ext cx="8934450" cy="1733550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7379E7D-26FC-8DEA-8657-D3F1DFDCF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75" y="4419600"/>
            <a:ext cx="8934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AdaBoost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https://scikit-learn.org/stable/modules/generated/sklearn.ensemble.AdaBoostClassifier.html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https://scikit-learn.org/stable/modules/generated/sklearn.ensemble.AdaBoostRegressor.html</a:t>
            </a:r>
          </a:p>
          <a:p>
            <a:pPr marL="0" indent="0" algn="just">
              <a:buNone/>
            </a:pPr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DA68E84A-1D66-0072-CD47-684D3CC89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1800225"/>
            <a:ext cx="8934450" cy="12382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38E8997F-E1B8-6399-EAFD-DCF8A2DB4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75" y="4438650"/>
            <a:ext cx="893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/session16/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/session16/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Random Forests in Scikit-Learn</vt:lpstr>
      <vt:lpstr>Boosting in Scikit-Learn</vt:lpstr>
      <vt:lpstr>AdaBoost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57</cp:revision>
  <dcterms:created xsi:type="dcterms:W3CDTF">2024-04-09T07:34:51Z</dcterms:created>
  <dcterms:modified xsi:type="dcterms:W3CDTF">2024-04-11T13:42:05Z</dcterms:modified>
</cp:coreProperties>
</file>