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2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do hasibuan" userId="0b54fdeb03e09291" providerId="LiveId" clId="{E711913B-63F3-4204-BC38-FB4989EB7C04}"/>
    <pc:docChg chg="undo custSel addSld modSld modShowInfo">
      <pc:chgData name="aldo hasibuan" userId="0b54fdeb03e09291" providerId="LiveId" clId="{E711913B-63F3-4204-BC38-FB4989EB7C04}" dt="2021-03-03T11:30:03.359" v="3859"/>
      <pc:docMkLst>
        <pc:docMk/>
      </pc:docMkLst>
      <pc:sldChg chg="addSp delSp modSp mod">
        <pc:chgData name="aldo hasibuan" userId="0b54fdeb03e09291" providerId="LiveId" clId="{E711913B-63F3-4204-BC38-FB4989EB7C04}" dt="2021-03-02T15:49:00.237" v="3613" actId="1076"/>
        <pc:sldMkLst>
          <pc:docMk/>
          <pc:sldMk cId="3379902985" sldId="256"/>
        </pc:sldMkLst>
        <pc:spChg chg="mod">
          <ac:chgData name="aldo hasibuan" userId="0b54fdeb03e09291" providerId="LiveId" clId="{E711913B-63F3-4204-BC38-FB4989EB7C04}" dt="2021-03-02T15:49:00.237" v="3613" actId="1076"/>
          <ac:spMkLst>
            <pc:docMk/>
            <pc:sldMk cId="3379902985" sldId="256"/>
            <ac:spMk id="2" creationId="{E8C2F0FA-1EAD-4EB4-8FE2-31F9A1A10830}"/>
          </ac:spMkLst>
        </pc:spChg>
        <pc:spChg chg="del mod">
          <ac:chgData name="aldo hasibuan" userId="0b54fdeb03e09291" providerId="LiveId" clId="{E711913B-63F3-4204-BC38-FB4989EB7C04}" dt="2021-03-02T15:43:26.896" v="3508" actId="478"/>
          <ac:spMkLst>
            <pc:docMk/>
            <pc:sldMk cId="3379902985" sldId="256"/>
            <ac:spMk id="3" creationId="{3554AAF8-95E9-44C5-920C-20C1280FC8F2}"/>
          </ac:spMkLst>
        </pc:spChg>
        <pc:picChg chg="del mod">
          <ac:chgData name="aldo hasibuan" userId="0b54fdeb03e09291" providerId="LiveId" clId="{E711913B-63F3-4204-BC38-FB4989EB7C04}" dt="2021-03-02T15:42:39.861" v="3499" actId="478"/>
          <ac:picMkLst>
            <pc:docMk/>
            <pc:sldMk cId="3379902985" sldId="256"/>
            <ac:picMk id="1026" creationId="{BA20E8D4-FE49-477D-83A1-A0D1767CA6DB}"/>
          </ac:picMkLst>
        </pc:picChg>
        <pc:picChg chg="add del mod">
          <ac:chgData name="aldo hasibuan" userId="0b54fdeb03e09291" providerId="LiveId" clId="{E711913B-63F3-4204-BC38-FB4989EB7C04}" dt="2021-03-02T15:43:21.848" v="3507" actId="478"/>
          <ac:picMkLst>
            <pc:docMk/>
            <pc:sldMk cId="3379902985" sldId="256"/>
            <ac:picMk id="1028" creationId="{31B456FA-02A5-43D6-8DA5-F8C9D3561F7F}"/>
          </ac:picMkLst>
        </pc:picChg>
      </pc:sldChg>
      <pc:sldChg chg="addSp delSp modSp mod modAnim">
        <pc:chgData name="aldo hasibuan" userId="0b54fdeb03e09291" providerId="LiveId" clId="{E711913B-63F3-4204-BC38-FB4989EB7C04}" dt="2021-03-03T11:27:19.150" v="3843" actId="20577"/>
        <pc:sldMkLst>
          <pc:docMk/>
          <pc:sldMk cId="2305741848" sldId="257"/>
        </pc:sldMkLst>
        <pc:spChg chg="mod">
          <ac:chgData name="aldo hasibuan" userId="0b54fdeb03e09291" providerId="LiveId" clId="{E711913B-63F3-4204-BC38-FB4989EB7C04}" dt="2021-03-02T15:43:45.588" v="3513" actId="1076"/>
          <ac:spMkLst>
            <pc:docMk/>
            <pc:sldMk cId="2305741848" sldId="257"/>
            <ac:spMk id="2" creationId="{936AFD39-4BFB-4371-82A7-A15BE6E0C318}"/>
          </ac:spMkLst>
        </pc:spChg>
        <pc:spChg chg="mod">
          <ac:chgData name="aldo hasibuan" userId="0b54fdeb03e09291" providerId="LiveId" clId="{E711913B-63F3-4204-BC38-FB4989EB7C04}" dt="2021-03-03T11:27:19.150" v="3843" actId="20577"/>
          <ac:spMkLst>
            <pc:docMk/>
            <pc:sldMk cId="2305741848" sldId="257"/>
            <ac:spMk id="3" creationId="{89FB0941-2BDC-4C27-8FCC-71D2E470E713}"/>
          </ac:spMkLst>
        </pc:spChg>
        <pc:picChg chg="add del mod">
          <ac:chgData name="aldo hasibuan" userId="0b54fdeb03e09291" providerId="LiveId" clId="{E711913B-63F3-4204-BC38-FB4989EB7C04}" dt="2021-03-02T15:43:37.039" v="3509" actId="478"/>
          <ac:picMkLst>
            <pc:docMk/>
            <pc:sldMk cId="2305741848" sldId="257"/>
            <ac:picMk id="4" creationId="{37179472-F54C-4B4E-9C1C-E599E596B5C4}"/>
          </ac:picMkLst>
        </pc:picChg>
        <pc:picChg chg="add mod">
          <ac:chgData name="aldo hasibuan" userId="0b54fdeb03e09291" providerId="LiveId" clId="{E711913B-63F3-4204-BC38-FB4989EB7C04}" dt="2021-03-02T15:43:39.292" v="3511" actId="167"/>
          <ac:picMkLst>
            <pc:docMk/>
            <pc:sldMk cId="2305741848" sldId="257"/>
            <ac:picMk id="5" creationId="{1ACED5E9-9E87-4828-9BDD-5303A8EFB078}"/>
          </ac:picMkLst>
        </pc:picChg>
      </pc:sldChg>
      <pc:sldChg chg="addSp delSp modSp mod modAnim">
        <pc:chgData name="aldo hasibuan" userId="0b54fdeb03e09291" providerId="LiveId" clId="{E711913B-63F3-4204-BC38-FB4989EB7C04}" dt="2021-03-03T11:30:03.359" v="3859"/>
        <pc:sldMkLst>
          <pc:docMk/>
          <pc:sldMk cId="2563881753" sldId="258"/>
        </pc:sldMkLst>
        <pc:spChg chg="mod">
          <ac:chgData name="aldo hasibuan" userId="0b54fdeb03e09291" providerId="LiveId" clId="{E711913B-63F3-4204-BC38-FB4989EB7C04}" dt="2021-03-02T15:40:21.729" v="3457" actId="207"/>
          <ac:spMkLst>
            <pc:docMk/>
            <pc:sldMk cId="2563881753" sldId="258"/>
            <ac:spMk id="2" creationId="{CB100BD8-17C4-4D67-B5AB-1A351CA4A083}"/>
          </ac:spMkLst>
        </pc:spChg>
        <pc:spChg chg="mod">
          <ac:chgData name="aldo hasibuan" userId="0b54fdeb03e09291" providerId="LiveId" clId="{E711913B-63F3-4204-BC38-FB4989EB7C04}" dt="2021-03-02T15:40:24.143" v="3458" actId="207"/>
          <ac:spMkLst>
            <pc:docMk/>
            <pc:sldMk cId="2563881753" sldId="258"/>
            <ac:spMk id="5" creationId="{7210A7D5-4896-43C8-AE57-56A82216286F}"/>
          </ac:spMkLst>
        </pc:spChg>
        <pc:graphicFrameChg chg="modGraphic">
          <ac:chgData name="aldo hasibuan" userId="0b54fdeb03e09291" providerId="LiveId" clId="{E711913B-63F3-4204-BC38-FB4989EB7C04}" dt="2021-03-01T17:23:26.551" v="167" actId="255"/>
          <ac:graphicFrameMkLst>
            <pc:docMk/>
            <pc:sldMk cId="2563881753" sldId="258"/>
            <ac:graphicFrameMk id="4" creationId="{CA4C47C8-A980-4CE2-A880-8D113E2F217D}"/>
          </ac:graphicFrameMkLst>
        </pc:graphicFrameChg>
        <pc:graphicFrameChg chg="modGraphic">
          <ac:chgData name="aldo hasibuan" userId="0b54fdeb03e09291" providerId="LiveId" clId="{E711913B-63F3-4204-BC38-FB4989EB7C04}" dt="2021-03-03T11:29:59.644" v="3857" actId="20577"/>
          <ac:graphicFrameMkLst>
            <pc:docMk/>
            <pc:sldMk cId="2563881753" sldId="258"/>
            <ac:graphicFrameMk id="6" creationId="{334CED81-2A44-4CCA-811A-82638B78B74D}"/>
          </ac:graphicFrameMkLst>
        </pc:graphicFrameChg>
        <pc:graphicFrameChg chg="mod modGraphic">
          <ac:chgData name="aldo hasibuan" userId="0b54fdeb03e09291" providerId="LiveId" clId="{E711913B-63F3-4204-BC38-FB4989EB7C04}" dt="2021-03-03T11:30:03.359" v="3859"/>
          <ac:graphicFrameMkLst>
            <pc:docMk/>
            <pc:sldMk cId="2563881753" sldId="258"/>
            <ac:graphicFrameMk id="7" creationId="{C11CB8EC-F2B9-4A14-8621-B1CECDD7FE18}"/>
          </ac:graphicFrameMkLst>
        </pc:graphicFrameChg>
        <pc:graphicFrameChg chg="modGraphic">
          <ac:chgData name="aldo hasibuan" userId="0b54fdeb03e09291" providerId="LiveId" clId="{E711913B-63F3-4204-BC38-FB4989EB7C04}" dt="2021-03-01T17:22:45.966" v="74" actId="20577"/>
          <ac:graphicFrameMkLst>
            <pc:docMk/>
            <pc:sldMk cId="2563881753" sldId="258"/>
            <ac:graphicFrameMk id="9" creationId="{4CB627C2-2C68-407A-A700-0A81B29EFF53}"/>
          </ac:graphicFrameMkLst>
        </pc:graphicFrameChg>
        <pc:picChg chg="add del mod">
          <ac:chgData name="aldo hasibuan" userId="0b54fdeb03e09291" providerId="LiveId" clId="{E711913B-63F3-4204-BC38-FB4989EB7C04}" dt="2021-03-02T15:43:51.013" v="3514" actId="478"/>
          <ac:picMkLst>
            <pc:docMk/>
            <pc:sldMk cId="2563881753" sldId="258"/>
            <ac:picMk id="10" creationId="{A8A5DAD7-F38B-412D-A714-6A545FD000E3}"/>
          </ac:picMkLst>
        </pc:picChg>
        <pc:picChg chg="add mod">
          <ac:chgData name="aldo hasibuan" userId="0b54fdeb03e09291" providerId="LiveId" clId="{E711913B-63F3-4204-BC38-FB4989EB7C04}" dt="2021-03-02T15:43:53.997" v="3516" actId="167"/>
          <ac:picMkLst>
            <pc:docMk/>
            <pc:sldMk cId="2563881753" sldId="258"/>
            <ac:picMk id="11" creationId="{4E2F1BB6-638A-48B7-9595-5932DDDE72ED}"/>
          </ac:picMkLst>
        </pc:picChg>
      </pc:sldChg>
      <pc:sldChg chg="addSp delSp modSp mod modAnim">
        <pc:chgData name="aldo hasibuan" userId="0b54fdeb03e09291" providerId="LiveId" clId="{E711913B-63F3-4204-BC38-FB4989EB7C04}" dt="2021-03-02T22:06:51.871" v="3802" actId="798"/>
        <pc:sldMkLst>
          <pc:docMk/>
          <pc:sldMk cId="2571232639" sldId="259"/>
        </pc:sldMkLst>
        <pc:spChg chg="mod">
          <ac:chgData name="aldo hasibuan" userId="0b54fdeb03e09291" providerId="LiveId" clId="{E711913B-63F3-4204-BC38-FB4989EB7C04}" dt="2021-03-02T15:44:11.106" v="3520" actId="122"/>
          <ac:spMkLst>
            <pc:docMk/>
            <pc:sldMk cId="2571232639" sldId="259"/>
            <ac:spMk id="2" creationId="{EFEA5832-2FDC-4F4D-99B0-1663CE72E89C}"/>
          </ac:spMkLst>
        </pc:spChg>
        <pc:spChg chg="mod">
          <ac:chgData name="aldo hasibuan" userId="0b54fdeb03e09291" providerId="LiveId" clId="{E711913B-63F3-4204-BC38-FB4989EB7C04}" dt="2021-03-02T15:44:12.424" v="3521" actId="122"/>
          <ac:spMkLst>
            <pc:docMk/>
            <pc:sldMk cId="2571232639" sldId="259"/>
            <ac:spMk id="5" creationId="{8EBA2131-7EEF-4BD8-A0ED-DF67AD0D3C83}"/>
          </ac:spMkLst>
        </pc:spChg>
        <pc:graphicFrameChg chg="mod modGraphic">
          <ac:chgData name="aldo hasibuan" userId="0b54fdeb03e09291" providerId="LiveId" clId="{E711913B-63F3-4204-BC38-FB4989EB7C04}" dt="2021-03-02T22:06:51.871" v="3802" actId="798"/>
          <ac:graphicFrameMkLst>
            <pc:docMk/>
            <pc:sldMk cId="2571232639" sldId="259"/>
            <ac:graphicFrameMk id="4" creationId="{A415C1D7-0A5C-4BB8-9258-DF4F6A5DA647}"/>
          </ac:graphicFrameMkLst>
        </pc:graphicFrameChg>
        <pc:graphicFrameChg chg="mod modGraphic">
          <ac:chgData name="aldo hasibuan" userId="0b54fdeb03e09291" providerId="LiveId" clId="{E711913B-63F3-4204-BC38-FB4989EB7C04}" dt="2021-03-02T21:53:54.089" v="3738" actId="20577"/>
          <ac:graphicFrameMkLst>
            <pc:docMk/>
            <pc:sldMk cId="2571232639" sldId="259"/>
            <ac:graphicFrameMk id="6" creationId="{B53FE4DC-D863-4D77-B2AC-6C333C329AC6}"/>
          </ac:graphicFrameMkLst>
        </pc:graphicFrameChg>
        <pc:picChg chg="add del mod">
          <ac:chgData name="aldo hasibuan" userId="0b54fdeb03e09291" providerId="LiveId" clId="{E711913B-63F3-4204-BC38-FB4989EB7C04}" dt="2021-03-02T15:44:02.189" v="3517" actId="478"/>
          <ac:picMkLst>
            <pc:docMk/>
            <pc:sldMk cId="2571232639" sldId="259"/>
            <ac:picMk id="7" creationId="{1DA6AD31-5D00-46FB-993D-E3AEFA1F5B45}"/>
          </ac:picMkLst>
        </pc:picChg>
        <pc:picChg chg="add mod">
          <ac:chgData name="aldo hasibuan" userId="0b54fdeb03e09291" providerId="LiveId" clId="{E711913B-63F3-4204-BC38-FB4989EB7C04}" dt="2021-03-02T21:27:03.151" v="3624" actId="1076"/>
          <ac:picMkLst>
            <pc:docMk/>
            <pc:sldMk cId="2571232639" sldId="259"/>
            <ac:picMk id="8" creationId="{5B2C024F-109F-4A6E-8679-7F1D47D36CC4}"/>
          </ac:picMkLst>
        </pc:picChg>
      </pc:sldChg>
      <pc:sldChg chg="addSp modSp mod modAnim">
        <pc:chgData name="aldo hasibuan" userId="0b54fdeb03e09291" providerId="LiveId" clId="{E711913B-63F3-4204-BC38-FB4989EB7C04}" dt="2021-03-02T22:25:23.949" v="3805"/>
        <pc:sldMkLst>
          <pc:docMk/>
          <pc:sldMk cId="2520514225" sldId="260"/>
        </pc:sldMkLst>
        <pc:spChg chg="mod">
          <ac:chgData name="aldo hasibuan" userId="0b54fdeb03e09291" providerId="LiveId" clId="{E711913B-63F3-4204-BC38-FB4989EB7C04}" dt="2021-03-02T15:44:31.167" v="3529" actId="122"/>
          <ac:spMkLst>
            <pc:docMk/>
            <pc:sldMk cId="2520514225" sldId="260"/>
            <ac:spMk id="2" creationId="{88994376-B5BF-4399-9D74-E781F4896C49}"/>
          </ac:spMkLst>
        </pc:spChg>
        <pc:spChg chg="mod">
          <ac:chgData name="aldo hasibuan" userId="0b54fdeb03e09291" providerId="LiveId" clId="{E711913B-63F3-4204-BC38-FB4989EB7C04}" dt="2021-03-02T15:44:34.888" v="3530" actId="122"/>
          <ac:spMkLst>
            <pc:docMk/>
            <pc:sldMk cId="2520514225" sldId="260"/>
            <ac:spMk id="5" creationId="{A463C125-FE43-4956-927C-DE9D7AFA2F7F}"/>
          </ac:spMkLst>
        </pc:spChg>
        <pc:graphicFrameChg chg="modGraphic">
          <ac:chgData name="aldo hasibuan" userId="0b54fdeb03e09291" providerId="LiveId" clId="{E711913B-63F3-4204-BC38-FB4989EB7C04}" dt="2021-03-01T17:45:41.314" v="234" actId="20577"/>
          <ac:graphicFrameMkLst>
            <pc:docMk/>
            <pc:sldMk cId="2520514225" sldId="260"/>
            <ac:graphicFrameMk id="4" creationId="{3366D426-FB43-44F5-B103-E5AADE64F658}"/>
          </ac:graphicFrameMkLst>
        </pc:graphicFrameChg>
        <pc:picChg chg="add mod">
          <ac:chgData name="aldo hasibuan" userId="0b54fdeb03e09291" providerId="LiveId" clId="{E711913B-63F3-4204-BC38-FB4989EB7C04}" dt="2021-03-02T15:44:24.840" v="3526" actId="167"/>
          <ac:picMkLst>
            <pc:docMk/>
            <pc:sldMk cId="2520514225" sldId="260"/>
            <ac:picMk id="7" creationId="{2BB3ABA5-7CB2-49C4-B366-72C13A5A26F2}"/>
          </ac:picMkLst>
        </pc:picChg>
      </pc:sldChg>
      <pc:sldChg chg="addSp delSp modSp mod modAnim">
        <pc:chgData name="aldo hasibuan" userId="0b54fdeb03e09291" providerId="LiveId" clId="{E711913B-63F3-4204-BC38-FB4989EB7C04}" dt="2021-03-02T21:30:15.290" v="3647" actId="1076"/>
        <pc:sldMkLst>
          <pc:docMk/>
          <pc:sldMk cId="76545682" sldId="261"/>
        </pc:sldMkLst>
        <pc:spChg chg="mod">
          <ac:chgData name="aldo hasibuan" userId="0b54fdeb03e09291" providerId="LiveId" clId="{E711913B-63F3-4204-BC38-FB4989EB7C04}" dt="2021-03-02T15:44:59.458" v="3538" actId="207"/>
          <ac:spMkLst>
            <pc:docMk/>
            <pc:sldMk cId="76545682" sldId="261"/>
            <ac:spMk id="2" creationId="{5E3D87AC-0F6F-43D5-A93F-D7DBF21DB01D}"/>
          </ac:spMkLst>
        </pc:spChg>
        <pc:spChg chg="mod">
          <ac:chgData name="aldo hasibuan" userId="0b54fdeb03e09291" providerId="LiveId" clId="{E711913B-63F3-4204-BC38-FB4989EB7C04}" dt="2021-03-02T15:44:59.458" v="3538" actId="207"/>
          <ac:spMkLst>
            <pc:docMk/>
            <pc:sldMk cId="76545682" sldId="261"/>
            <ac:spMk id="3" creationId="{38977547-035F-40AF-823B-98BD5FB45375}"/>
          </ac:spMkLst>
        </pc:spChg>
        <pc:spChg chg="add mod">
          <ac:chgData name="aldo hasibuan" userId="0b54fdeb03e09291" providerId="LiveId" clId="{E711913B-63F3-4204-BC38-FB4989EB7C04}" dt="2021-03-01T21:13:22.686" v="983" actId="164"/>
          <ac:spMkLst>
            <pc:docMk/>
            <pc:sldMk cId="76545682" sldId="261"/>
            <ac:spMk id="4" creationId="{2E66D139-5C42-4F53-92DF-19FD6461A712}"/>
          </ac:spMkLst>
        </pc:spChg>
        <pc:spChg chg="add mod">
          <ac:chgData name="aldo hasibuan" userId="0b54fdeb03e09291" providerId="LiveId" clId="{E711913B-63F3-4204-BC38-FB4989EB7C04}" dt="2021-03-01T21:13:22.686" v="983" actId="164"/>
          <ac:spMkLst>
            <pc:docMk/>
            <pc:sldMk cId="76545682" sldId="261"/>
            <ac:spMk id="11" creationId="{22FFE390-70C7-4635-BA38-9E32972DF679}"/>
          </ac:spMkLst>
        </pc:spChg>
        <pc:spChg chg="add mod">
          <ac:chgData name="aldo hasibuan" userId="0b54fdeb03e09291" providerId="LiveId" clId="{E711913B-63F3-4204-BC38-FB4989EB7C04}" dt="2021-03-01T21:15:24.919" v="1061" actId="255"/>
          <ac:spMkLst>
            <pc:docMk/>
            <pc:sldMk cId="76545682" sldId="261"/>
            <ac:spMk id="15" creationId="{919B27FA-1D26-4D32-819F-2D5D71568AFA}"/>
          </ac:spMkLst>
        </pc:spChg>
        <pc:spChg chg="add mod">
          <ac:chgData name="aldo hasibuan" userId="0b54fdeb03e09291" providerId="LiveId" clId="{E711913B-63F3-4204-BC38-FB4989EB7C04}" dt="2021-03-01T21:13:53.740" v="990" actId="255"/>
          <ac:spMkLst>
            <pc:docMk/>
            <pc:sldMk cId="76545682" sldId="261"/>
            <ac:spMk id="17" creationId="{8BC227F4-87F0-4ACC-A977-35F5566524EF}"/>
          </ac:spMkLst>
        </pc:spChg>
        <pc:spChg chg="add mod">
          <ac:chgData name="aldo hasibuan" userId="0b54fdeb03e09291" providerId="LiveId" clId="{E711913B-63F3-4204-BC38-FB4989EB7C04}" dt="2021-03-01T21:16:33.721" v="1127" actId="1076"/>
          <ac:spMkLst>
            <pc:docMk/>
            <pc:sldMk cId="76545682" sldId="261"/>
            <ac:spMk id="20" creationId="{1309A31F-D1B6-451E-BA1A-06768F01D363}"/>
          </ac:spMkLst>
        </pc:spChg>
        <pc:spChg chg="add del mod">
          <ac:chgData name="aldo hasibuan" userId="0b54fdeb03e09291" providerId="LiveId" clId="{E711913B-63F3-4204-BC38-FB4989EB7C04}" dt="2021-03-01T21:15:46.640" v="1087" actId="478"/>
          <ac:spMkLst>
            <pc:docMk/>
            <pc:sldMk cId="76545682" sldId="261"/>
            <ac:spMk id="23" creationId="{F670415A-0B56-48E4-983E-EF0B1FE85884}"/>
          </ac:spMkLst>
        </pc:spChg>
        <pc:spChg chg="add mod">
          <ac:chgData name="aldo hasibuan" userId="0b54fdeb03e09291" providerId="LiveId" clId="{E711913B-63F3-4204-BC38-FB4989EB7C04}" dt="2021-03-01T21:16:17.058" v="1124" actId="255"/>
          <ac:spMkLst>
            <pc:docMk/>
            <pc:sldMk cId="76545682" sldId="261"/>
            <ac:spMk id="24" creationId="{9AA7573E-9BE5-4F20-B5E0-E7ACAB324AB9}"/>
          </ac:spMkLst>
        </pc:spChg>
        <pc:spChg chg="add mod">
          <ac:chgData name="aldo hasibuan" userId="0b54fdeb03e09291" providerId="LiveId" clId="{E711913B-63F3-4204-BC38-FB4989EB7C04}" dt="2021-03-01T21:22:12.108" v="1315" actId="164"/>
          <ac:spMkLst>
            <pc:docMk/>
            <pc:sldMk cId="76545682" sldId="261"/>
            <ac:spMk id="56" creationId="{8F52B05C-DEC2-403C-BBEC-79CD831174BC}"/>
          </ac:spMkLst>
        </pc:spChg>
        <pc:spChg chg="add mod">
          <ac:chgData name="aldo hasibuan" userId="0b54fdeb03e09291" providerId="LiveId" clId="{E711913B-63F3-4204-BC38-FB4989EB7C04}" dt="2021-03-01T21:22:12.108" v="1315" actId="164"/>
          <ac:spMkLst>
            <pc:docMk/>
            <pc:sldMk cId="76545682" sldId="261"/>
            <ac:spMk id="57" creationId="{D0B66F4F-7BAA-45CD-B4BE-0695857BA9F0}"/>
          </ac:spMkLst>
        </pc:spChg>
        <pc:spChg chg="add mod">
          <ac:chgData name="aldo hasibuan" userId="0b54fdeb03e09291" providerId="LiveId" clId="{E711913B-63F3-4204-BC38-FB4989EB7C04}" dt="2021-03-01T21:22:12.108" v="1315" actId="164"/>
          <ac:spMkLst>
            <pc:docMk/>
            <pc:sldMk cId="76545682" sldId="261"/>
            <ac:spMk id="58" creationId="{B3C8708F-F6E1-470D-925B-F1C7823900F7}"/>
          </ac:spMkLst>
        </pc:spChg>
        <pc:spChg chg="add mod">
          <ac:chgData name="aldo hasibuan" userId="0b54fdeb03e09291" providerId="LiveId" clId="{E711913B-63F3-4204-BC38-FB4989EB7C04}" dt="2021-03-01T21:22:12.108" v="1315" actId="164"/>
          <ac:spMkLst>
            <pc:docMk/>
            <pc:sldMk cId="76545682" sldId="261"/>
            <ac:spMk id="60" creationId="{A15A4122-A0ED-4059-BFFD-48529E64D095}"/>
          </ac:spMkLst>
        </pc:spChg>
        <pc:spChg chg="add mod">
          <ac:chgData name="aldo hasibuan" userId="0b54fdeb03e09291" providerId="LiveId" clId="{E711913B-63F3-4204-BC38-FB4989EB7C04}" dt="2021-03-02T15:46:41.452" v="3540" actId="1076"/>
          <ac:spMkLst>
            <pc:docMk/>
            <pc:sldMk cId="76545682" sldId="261"/>
            <ac:spMk id="62" creationId="{F3879019-C2F5-4ACB-A34C-882B03E9FF8B}"/>
          </ac:spMkLst>
        </pc:spChg>
        <pc:spChg chg="add mod">
          <ac:chgData name="aldo hasibuan" userId="0b54fdeb03e09291" providerId="LiveId" clId="{E711913B-63F3-4204-BC38-FB4989EB7C04}" dt="2021-03-01T21:22:12.108" v="1315" actId="164"/>
          <ac:spMkLst>
            <pc:docMk/>
            <pc:sldMk cId="76545682" sldId="261"/>
            <ac:spMk id="63" creationId="{7FA80F20-57BC-460D-8ED2-7E00CBE22044}"/>
          </ac:spMkLst>
        </pc:spChg>
        <pc:spChg chg="add mod">
          <ac:chgData name="aldo hasibuan" userId="0b54fdeb03e09291" providerId="LiveId" clId="{E711913B-63F3-4204-BC38-FB4989EB7C04}" dt="2021-03-02T21:28:48.352" v="3639" actId="207"/>
          <ac:spMkLst>
            <pc:docMk/>
            <pc:sldMk cId="76545682" sldId="261"/>
            <ac:spMk id="64" creationId="{070525E4-D22D-4FAC-BB4C-DB86C115824A}"/>
          </ac:spMkLst>
        </pc:spChg>
        <pc:grpChg chg="add mod">
          <ac:chgData name="aldo hasibuan" userId="0b54fdeb03e09291" providerId="LiveId" clId="{E711913B-63F3-4204-BC38-FB4989EB7C04}" dt="2021-03-01T21:22:12.108" v="1315" actId="164"/>
          <ac:grpSpMkLst>
            <pc:docMk/>
            <pc:sldMk cId="76545682" sldId="261"/>
            <ac:grpSpMk id="31" creationId="{5C934282-B1AF-48CC-8D3F-272D41FF1687}"/>
          </ac:grpSpMkLst>
        </pc:grpChg>
        <pc:grpChg chg="add mod">
          <ac:chgData name="aldo hasibuan" userId="0b54fdeb03e09291" providerId="LiveId" clId="{E711913B-63F3-4204-BC38-FB4989EB7C04}" dt="2021-03-01T21:22:26.750" v="1318" actId="164"/>
          <ac:grpSpMkLst>
            <pc:docMk/>
            <pc:sldMk cId="76545682" sldId="261"/>
            <ac:grpSpMk id="65" creationId="{3847D3EC-B126-41A7-9A9A-3EEE4F39B63C}"/>
          </ac:grpSpMkLst>
        </pc:grpChg>
        <pc:grpChg chg="add mod">
          <ac:chgData name="aldo hasibuan" userId="0b54fdeb03e09291" providerId="LiveId" clId="{E711913B-63F3-4204-BC38-FB4989EB7C04}" dt="2021-03-01T21:22:43.986" v="1323" actId="164"/>
          <ac:grpSpMkLst>
            <pc:docMk/>
            <pc:sldMk cId="76545682" sldId="261"/>
            <ac:grpSpMk id="66" creationId="{B0A36B5A-D5B5-4514-B671-2ED33B1EB1B3}"/>
          </ac:grpSpMkLst>
        </pc:grpChg>
        <pc:grpChg chg="add mod">
          <ac:chgData name="aldo hasibuan" userId="0b54fdeb03e09291" providerId="LiveId" clId="{E711913B-63F3-4204-BC38-FB4989EB7C04}" dt="2021-03-02T15:44:59.458" v="3538" actId="207"/>
          <ac:grpSpMkLst>
            <pc:docMk/>
            <pc:sldMk cId="76545682" sldId="261"/>
            <ac:grpSpMk id="67" creationId="{5A2BCDC3-61D3-4BD6-84AD-86974E511D05}"/>
          </ac:grpSpMkLst>
        </pc:grpChg>
        <pc:picChg chg="add mod">
          <ac:chgData name="aldo hasibuan" userId="0b54fdeb03e09291" providerId="LiveId" clId="{E711913B-63F3-4204-BC38-FB4989EB7C04}" dt="2021-03-02T21:30:15.290" v="3647" actId="1076"/>
          <ac:picMkLst>
            <pc:docMk/>
            <pc:sldMk cId="76545682" sldId="261"/>
            <ac:picMk id="68" creationId="{DAEA7B87-4A25-4466-B8C2-61AFE78B28F4}"/>
          </ac:picMkLst>
        </pc:picChg>
        <pc:cxnChg chg="add mod">
          <ac:chgData name="aldo hasibuan" userId="0b54fdeb03e09291" providerId="LiveId" clId="{E711913B-63F3-4204-BC38-FB4989EB7C04}" dt="2021-03-01T21:13:36.110" v="986" actId="14100"/>
          <ac:cxnSpMkLst>
            <pc:docMk/>
            <pc:sldMk cId="76545682" sldId="261"/>
            <ac:cxnSpMk id="6" creationId="{F276C942-89D8-4515-8ED7-27111F193196}"/>
          </ac:cxnSpMkLst>
        </pc:cxnChg>
        <pc:cxnChg chg="add mod">
          <ac:chgData name="aldo hasibuan" userId="0b54fdeb03e09291" providerId="LiveId" clId="{E711913B-63F3-4204-BC38-FB4989EB7C04}" dt="2021-03-01T21:19:10.884" v="1254" actId="14100"/>
          <ac:cxnSpMkLst>
            <pc:docMk/>
            <pc:sldMk cId="76545682" sldId="261"/>
            <ac:cxnSpMk id="13" creationId="{FA5B5DFF-0BE8-428E-864B-CC3D5D249781}"/>
          </ac:cxnSpMkLst>
        </pc:cxnChg>
        <pc:cxnChg chg="add mod">
          <ac:chgData name="aldo hasibuan" userId="0b54fdeb03e09291" providerId="LiveId" clId="{E711913B-63F3-4204-BC38-FB4989EB7C04}" dt="2021-03-01T21:16:33.721" v="1127" actId="1076"/>
          <ac:cxnSpMkLst>
            <pc:docMk/>
            <pc:sldMk cId="76545682" sldId="261"/>
            <ac:cxnSpMk id="19" creationId="{A97DEC0D-55E4-4AF1-92E7-38EBFDFDE1FD}"/>
          </ac:cxnSpMkLst>
        </pc:cxnChg>
        <pc:cxnChg chg="add del mod">
          <ac:chgData name="aldo hasibuan" userId="0b54fdeb03e09291" providerId="LiveId" clId="{E711913B-63F3-4204-BC38-FB4989EB7C04}" dt="2021-03-01T21:15:54.998" v="1090" actId="478"/>
          <ac:cxnSpMkLst>
            <pc:docMk/>
            <pc:sldMk cId="76545682" sldId="261"/>
            <ac:cxnSpMk id="22" creationId="{5EC55EE3-5580-4A64-9069-FC439E96A48D}"/>
          </ac:cxnSpMkLst>
        </pc:cxnChg>
        <pc:cxnChg chg="add mod">
          <ac:chgData name="aldo hasibuan" userId="0b54fdeb03e09291" providerId="LiveId" clId="{E711913B-63F3-4204-BC38-FB4989EB7C04}" dt="2021-03-01T21:15:53.466" v="1089" actId="14100"/>
          <ac:cxnSpMkLst>
            <pc:docMk/>
            <pc:sldMk cId="76545682" sldId="261"/>
            <ac:cxnSpMk id="26" creationId="{DCCF9D10-8E23-4DA9-AAAB-7852FB0F07CC}"/>
          </ac:cxnSpMkLst>
        </pc:cxnChg>
        <pc:cxnChg chg="add mod">
          <ac:chgData name="aldo hasibuan" userId="0b54fdeb03e09291" providerId="LiveId" clId="{E711913B-63F3-4204-BC38-FB4989EB7C04}" dt="2021-03-01T21:13:22.686" v="983" actId="164"/>
          <ac:cxnSpMkLst>
            <pc:docMk/>
            <pc:sldMk cId="76545682" sldId="261"/>
            <ac:cxnSpMk id="28" creationId="{182F3A6E-3DDC-4418-9E44-D4AA4F9C10C5}"/>
          </ac:cxnSpMkLst>
        </pc:cxnChg>
        <pc:cxnChg chg="add mod">
          <ac:chgData name="aldo hasibuan" userId="0b54fdeb03e09291" providerId="LiveId" clId="{E711913B-63F3-4204-BC38-FB4989EB7C04}" dt="2021-03-02T15:44:59.458" v="3538" actId="207"/>
          <ac:cxnSpMkLst>
            <pc:docMk/>
            <pc:sldMk cId="76545682" sldId="261"/>
            <ac:cxnSpMk id="33" creationId="{90EA6FD6-9321-472E-A62E-DCE1886637CF}"/>
          </ac:cxnSpMkLst>
        </pc:cxnChg>
        <pc:cxnChg chg="add mod">
          <ac:chgData name="aldo hasibuan" userId="0b54fdeb03e09291" providerId="LiveId" clId="{E711913B-63F3-4204-BC38-FB4989EB7C04}" dt="2021-03-01T21:22:26.750" v="1318" actId="164"/>
          <ac:cxnSpMkLst>
            <pc:docMk/>
            <pc:sldMk cId="76545682" sldId="261"/>
            <ac:cxnSpMk id="36" creationId="{09EBF59C-EC4F-4CB4-941B-CE9C39856A1F}"/>
          </ac:cxnSpMkLst>
        </pc:cxnChg>
        <pc:cxnChg chg="add del mod">
          <ac:chgData name="aldo hasibuan" userId="0b54fdeb03e09291" providerId="LiveId" clId="{E711913B-63F3-4204-BC38-FB4989EB7C04}" dt="2021-03-01T21:14:39.878" v="998"/>
          <ac:cxnSpMkLst>
            <pc:docMk/>
            <pc:sldMk cId="76545682" sldId="261"/>
            <ac:cxnSpMk id="40" creationId="{BAC35BDC-4FDC-4F5F-BF0E-7CAE3DBFF455}"/>
          </ac:cxnSpMkLst>
        </pc:cxnChg>
        <pc:cxnChg chg="add mod">
          <ac:chgData name="aldo hasibuan" userId="0b54fdeb03e09291" providerId="LiveId" clId="{E711913B-63F3-4204-BC38-FB4989EB7C04}" dt="2021-03-01T21:22:26.750" v="1318" actId="164"/>
          <ac:cxnSpMkLst>
            <pc:docMk/>
            <pc:sldMk cId="76545682" sldId="261"/>
            <ac:cxnSpMk id="42" creationId="{0ED918E8-034F-4A67-BC25-F8C9CDBC1EC5}"/>
          </ac:cxnSpMkLst>
        </pc:cxnChg>
        <pc:cxnChg chg="add mod">
          <ac:chgData name="aldo hasibuan" userId="0b54fdeb03e09291" providerId="LiveId" clId="{E711913B-63F3-4204-BC38-FB4989EB7C04}" dt="2021-03-01T21:22:43.986" v="1323" actId="164"/>
          <ac:cxnSpMkLst>
            <pc:docMk/>
            <pc:sldMk cId="76545682" sldId="261"/>
            <ac:cxnSpMk id="46" creationId="{6718CCB2-DE23-41AE-AA81-8C31A5108625}"/>
          </ac:cxnSpMkLst>
        </pc:cxnChg>
        <pc:cxnChg chg="add mod">
          <ac:chgData name="aldo hasibuan" userId="0b54fdeb03e09291" providerId="LiveId" clId="{E711913B-63F3-4204-BC38-FB4989EB7C04}" dt="2021-03-02T15:44:59.458" v="3538" actId="207"/>
          <ac:cxnSpMkLst>
            <pc:docMk/>
            <pc:sldMk cId="76545682" sldId="261"/>
            <ac:cxnSpMk id="51" creationId="{33DA81CB-2B23-44CB-AA18-932B750B1049}"/>
          </ac:cxnSpMkLst>
        </pc:cxnChg>
        <pc:cxnChg chg="add mod">
          <ac:chgData name="aldo hasibuan" userId="0b54fdeb03e09291" providerId="LiveId" clId="{E711913B-63F3-4204-BC38-FB4989EB7C04}" dt="2021-03-01T21:22:26.750" v="1318" actId="164"/>
          <ac:cxnSpMkLst>
            <pc:docMk/>
            <pc:sldMk cId="76545682" sldId="261"/>
            <ac:cxnSpMk id="53" creationId="{CE999EA1-E759-46AE-AFD7-A3B5ECA469C8}"/>
          </ac:cxnSpMkLst>
        </pc:cxnChg>
      </pc:sldChg>
      <pc:sldChg chg="addSp delSp modSp mod modAnim">
        <pc:chgData name="aldo hasibuan" userId="0b54fdeb03e09291" providerId="LiveId" clId="{E711913B-63F3-4204-BC38-FB4989EB7C04}" dt="2021-03-02T21:36:01.644" v="3701"/>
        <pc:sldMkLst>
          <pc:docMk/>
          <pc:sldMk cId="2742459655" sldId="262"/>
        </pc:sldMkLst>
        <pc:spChg chg="mod">
          <ac:chgData name="aldo hasibuan" userId="0b54fdeb03e09291" providerId="LiveId" clId="{E711913B-63F3-4204-BC38-FB4989EB7C04}" dt="2021-03-02T15:47:16.084" v="3549" actId="207"/>
          <ac:spMkLst>
            <pc:docMk/>
            <pc:sldMk cId="2742459655" sldId="262"/>
            <ac:spMk id="2" creationId="{5E3D87AC-0F6F-43D5-A93F-D7DBF21DB01D}"/>
          </ac:spMkLst>
        </pc:spChg>
        <pc:spChg chg="mod">
          <ac:chgData name="aldo hasibuan" userId="0b54fdeb03e09291" providerId="LiveId" clId="{E711913B-63F3-4204-BC38-FB4989EB7C04}" dt="2021-03-02T21:33:09.319" v="3663" actId="1076"/>
          <ac:spMkLst>
            <pc:docMk/>
            <pc:sldMk cId="2742459655" sldId="262"/>
            <ac:spMk id="3" creationId="{38977547-035F-40AF-823B-98BD5FB45375}"/>
          </ac:spMkLst>
        </pc:spChg>
        <pc:spChg chg="mod">
          <ac:chgData name="aldo hasibuan" userId="0b54fdeb03e09291" providerId="LiveId" clId="{E711913B-63F3-4204-BC38-FB4989EB7C04}" dt="2021-03-02T21:34:10.406" v="3681" actId="207"/>
          <ac:spMkLst>
            <pc:docMk/>
            <pc:sldMk cId="2742459655" sldId="262"/>
            <ac:spMk id="14" creationId="{42490E61-802E-458A-BED5-4DD5D8E927A3}"/>
          </ac:spMkLst>
        </pc:spChg>
        <pc:spChg chg="mod">
          <ac:chgData name="aldo hasibuan" userId="0b54fdeb03e09291" providerId="LiveId" clId="{E711913B-63F3-4204-BC38-FB4989EB7C04}" dt="2021-03-02T21:30:19.647" v="3648"/>
          <ac:spMkLst>
            <pc:docMk/>
            <pc:sldMk cId="2742459655" sldId="262"/>
            <ac:spMk id="15" creationId="{91EB6072-5AFC-4A28-8902-C2D783584657}"/>
          </ac:spMkLst>
        </pc:spChg>
        <pc:spChg chg="mod">
          <ac:chgData name="aldo hasibuan" userId="0b54fdeb03e09291" providerId="LiveId" clId="{E711913B-63F3-4204-BC38-FB4989EB7C04}" dt="2021-03-02T21:30:19.647" v="3648"/>
          <ac:spMkLst>
            <pc:docMk/>
            <pc:sldMk cId="2742459655" sldId="262"/>
            <ac:spMk id="16" creationId="{3464A892-6985-46E8-9D85-B2C0C03C2C55}"/>
          </ac:spMkLst>
        </pc:spChg>
        <pc:spChg chg="mod">
          <ac:chgData name="aldo hasibuan" userId="0b54fdeb03e09291" providerId="LiveId" clId="{E711913B-63F3-4204-BC38-FB4989EB7C04}" dt="2021-03-02T21:34:06.267" v="3680" actId="207"/>
          <ac:spMkLst>
            <pc:docMk/>
            <pc:sldMk cId="2742459655" sldId="262"/>
            <ac:spMk id="17" creationId="{323E041D-779B-47F7-8303-D6FF59F852C0}"/>
          </ac:spMkLst>
        </pc:spChg>
        <pc:spChg chg="mod">
          <ac:chgData name="aldo hasibuan" userId="0b54fdeb03e09291" providerId="LiveId" clId="{E711913B-63F3-4204-BC38-FB4989EB7C04}" dt="2021-03-02T21:30:19.647" v="3648"/>
          <ac:spMkLst>
            <pc:docMk/>
            <pc:sldMk cId="2742459655" sldId="262"/>
            <ac:spMk id="18" creationId="{C360205A-A574-40DF-9404-72A9116893AE}"/>
          </ac:spMkLst>
        </pc:spChg>
        <pc:spChg chg="mod">
          <ac:chgData name="aldo hasibuan" userId="0b54fdeb03e09291" providerId="LiveId" clId="{E711913B-63F3-4204-BC38-FB4989EB7C04}" dt="2021-03-02T21:34:14.308" v="3682" actId="207"/>
          <ac:spMkLst>
            <pc:docMk/>
            <pc:sldMk cId="2742459655" sldId="262"/>
            <ac:spMk id="19" creationId="{448C08A3-3474-4273-9960-E5509E045039}"/>
          </ac:spMkLst>
        </pc:spChg>
        <pc:spChg chg="mod">
          <ac:chgData name="aldo hasibuan" userId="0b54fdeb03e09291" providerId="LiveId" clId="{E711913B-63F3-4204-BC38-FB4989EB7C04}" dt="2021-03-02T21:30:19.647" v="3648"/>
          <ac:spMkLst>
            <pc:docMk/>
            <pc:sldMk cId="2742459655" sldId="262"/>
            <ac:spMk id="20" creationId="{F84D8890-15B8-467F-8E27-694CB68977C9}"/>
          </ac:spMkLst>
        </pc:spChg>
        <pc:spChg chg="mod">
          <ac:chgData name="aldo hasibuan" userId="0b54fdeb03e09291" providerId="LiveId" clId="{E711913B-63F3-4204-BC38-FB4989EB7C04}" dt="2021-03-02T21:30:19.647" v="3648"/>
          <ac:spMkLst>
            <pc:docMk/>
            <pc:sldMk cId="2742459655" sldId="262"/>
            <ac:spMk id="21" creationId="{E624697E-F849-444B-B11E-3192F89E2A9F}"/>
          </ac:spMkLst>
        </pc:spChg>
        <pc:spChg chg="mod">
          <ac:chgData name="aldo hasibuan" userId="0b54fdeb03e09291" providerId="LiveId" clId="{E711913B-63F3-4204-BC38-FB4989EB7C04}" dt="2021-03-02T21:30:19.647" v="3648"/>
          <ac:spMkLst>
            <pc:docMk/>
            <pc:sldMk cId="2742459655" sldId="262"/>
            <ac:spMk id="23" creationId="{E44F8948-8E3F-4F45-BAC6-591EB8EF0777}"/>
          </ac:spMkLst>
        </pc:spChg>
        <pc:spChg chg="mod">
          <ac:chgData name="aldo hasibuan" userId="0b54fdeb03e09291" providerId="LiveId" clId="{E711913B-63F3-4204-BC38-FB4989EB7C04}" dt="2021-03-02T21:30:19.647" v="3648"/>
          <ac:spMkLst>
            <pc:docMk/>
            <pc:sldMk cId="2742459655" sldId="262"/>
            <ac:spMk id="25" creationId="{1DA162A4-0F6B-4A00-A616-A145489EADE2}"/>
          </ac:spMkLst>
        </pc:spChg>
        <pc:spChg chg="mod">
          <ac:chgData name="aldo hasibuan" userId="0b54fdeb03e09291" providerId="LiveId" clId="{E711913B-63F3-4204-BC38-FB4989EB7C04}" dt="2021-03-02T21:30:19.647" v="3648"/>
          <ac:spMkLst>
            <pc:docMk/>
            <pc:sldMk cId="2742459655" sldId="262"/>
            <ac:spMk id="26" creationId="{4C5F25B1-87B2-4478-8DF6-A606FF86DA49}"/>
          </ac:spMkLst>
        </pc:spChg>
        <pc:spChg chg="mod">
          <ac:chgData name="aldo hasibuan" userId="0b54fdeb03e09291" providerId="LiveId" clId="{E711913B-63F3-4204-BC38-FB4989EB7C04}" dt="2021-03-02T21:30:19.647" v="3648"/>
          <ac:spMkLst>
            <pc:docMk/>
            <pc:sldMk cId="2742459655" sldId="262"/>
            <ac:spMk id="28" creationId="{C1272455-D4C4-4CAF-8E4B-0D8E6BD8A190}"/>
          </ac:spMkLst>
        </pc:spChg>
        <pc:spChg chg="mod">
          <ac:chgData name="aldo hasibuan" userId="0b54fdeb03e09291" providerId="LiveId" clId="{E711913B-63F3-4204-BC38-FB4989EB7C04}" dt="2021-03-02T21:30:19.647" v="3648"/>
          <ac:spMkLst>
            <pc:docMk/>
            <pc:sldMk cId="2742459655" sldId="262"/>
            <ac:spMk id="29" creationId="{6437FADE-3D29-46B0-9E9A-068B7B60E485}"/>
          </ac:spMkLst>
        </pc:spChg>
        <pc:spChg chg="add mod ord">
          <ac:chgData name="aldo hasibuan" userId="0b54fdeb03e09291" providerId="LiveId" clId="{E711913B-63F3-4204-BC38-FB4989EB7C04}" dt="2021-03-02T21:34:10.406" v="3681" actId="207"/>
          <ac:spMkLst>
            <pc:docMk/>
            <pc:sldMk cId="2742459655" sldId="262"/>
            <ac:spMk id="32" creationId="{9604F09F-1638-46A3-B938-1EC708851A46}"/>
          </ac:spMkLst>
        </pc:spChg>
        <pc:spChg chg="add mod">
          <ac:chgData name="aldo hasibuan" userId="0b54fdeb03e09291" providerId="LiveId" clId="{E711913B-63F3-4204-BC38-FB4989EB7C04}" dt="2021-03-02T21:35:34.351" v="3697" actId="164"/>
          <ac:spMkLst>
            <pc:docMk/>
            <pc:sldMk cId="2742459655" sldId="262"/>
            <ac:spMk id="41" creationId="{35B413D8-AB81-4DB4-8B29-4B12B45D8636}"/>
          </ac:spMkLst>
        </pc:spChg>
        <pc:grpChg chg="add mod">
          <ac:chgData name="aldo hasibuan" userId="0b54fdeb03e09291" providerId="LiveId" clId="{E711913B-63F3-4204-BC38-FB4989EB7C04}" dt="2021-03-02T21:33:20.264" v="3666" actId="164"/>
          <ac:grpSpMkLst>
            <pc:docMk/>
            <pc:sldMk cId="2742459655" sldId="262"/>
            <ac:grpSpMk id="6" creationId="{AB9DBCBD-E791-423B-B21E-EB11C0912936}"/>
          </ac:grpSpMkLst>
        </pc:grpChg>
        <pc:grpChg chg="mod">
          <ac:chgData name="aldo hasibuan" userId="0b54fdeb03e09291" providerId="LiveId" clId="{E711913B-63F3-4204-BC38-FB4989EB7C04}" dt="2021-03-02T21:30:19.647" v="3648"/>
          <ac:grpSpMkLst>
            <pc:docMk/>
            <pc:sldMk cId="2742459655" sldId="262"/>
            <ac:grpSpMk id="8" creationId="{8F37681C-F604-4FDF-89A1-F1AF999DE8EE}"/>
          </ac:grpSpMkLst>
        </pc:grpChg>
        <pc:grpChg chg="mod">
          <ac:chgData name="aldo hasibuan" userId="0b54fdeb03e09291" providerId="LiveId" clId="{E711913B-63F3-4204-BC38-FB4989EB7C04}" dt="2021-03-02T21:30:19.647" v="3648"/>
          <ac:grpSpMkLst>
            <pc:docMk/>
            <pc:sldMk cId="2742459655" sldId="262"/>
            <ac:grpSpMk id="12" creationId="{18E9272F-AF23-409B-B9FA-BB995BD94D84}"/>
          </ac:grpSpMkLst>
        </pc:grpChg>
        <pc:grpChg chg="mod">
          <ac:chgData name="aldo hasibuan" userId="0b54fdeb03e09291" providerId="LiveId" clId="{E711913B-63F3-4204-BC38-FB4989EB7C04}" dt="2021-03-02T21:30:19.647" v="3648"/>
          <ac:grpSpMkLst>
            <pc:docMk/>
            <pc:sldMk cId="2742459655" sldId="262"/>
            <ac:grpSpMk id="13" creationId="{319DF7C4-4D5E-41B1-B223-14C6289A3504}"/>
          </ac:grpSpMkLst>
        </pc:grpChg>
        <pc:grpChg chg="add mod">
          <ac:chgData name="aldo hasibuan" userId="0b54fdeb03e09291" providerId="LiveId" clId="{E711913B-63F3-4204-BC38-FB4989EB7C04}" dt="2021-03-02T21:34:34.414" v="3688" actId="164"/>
          <ac:grpSpMkLst>
            <pc:docMk/>
            <pc:sldMk cId="2742459655" sldId="262"/>
            <ac:grpSpMk id="33" creationId="{64D0D2CB-88F7-4B61-BD92-4D7C8A217092}"/>
          </ac:grpSpMkLst>
        </pc:grpChg>
        <pc:grpChg chg="add mod">
          <ac:chgData name="aldo hasibuan" userId="0b54fdeb03e09291" providerId="LiveId" clId="{E711913B-63F3-4204-BC38-FB4989EB7C04}" dt="2021-03-02T21:35:34.351" v="3697" actId="164"/>
          <ac:grpSpMkLst>
            <pc:docMk/>
            <pc:sldMk cId="2742459655" sldId="262"/>
            <ac:grpSpMk id="40" creationId="{F7F491A4-D08C-4D41-BB1F-13BD66113945}"/>
          </ac:grpSpMkLst>
        </pc:grpChg>
        <pc:grpChg chg="add mod">
          <ac:chgData name="aldo hasibuan" userId="0b54fdeb03e09291" providerId="LiveId" clId="{E711913B-63F3-4204-BC38-FB4989EB7C04}" dt="2021-03-02T21:35:34.351" v="3697" actId="164"/>
          <ac:grpSpMkLst>
            <pc:docMk/>
            <pc:sldMk cId="2742459655" sldId="262"/>
            <ac:grpSpMk id="42" creationId="{C9654BF6-FE3A-4932-ADBC-2F01120C38A4}"/>
          </ac:grpSpMkLst>
        </pc:grpChg>
        <pc:graphicFrameChg chg="add del mod modGraphic">
          <ac:chgData name="aldo hasibuan" userId="0b54fdeb03e09291" providerId="LiveId" clId="{E711913B-63F3-4204-BC38-FB4989EB7C04}" dt="2021-03-01T17:50:14.087" v="671" actId="478"/>
          <ac:graphicFrameMkLst>
            <pc:docMk/>
            <pc:sldMk cId="2742459655" sldId="262"/>
            <ac:graphicFrameMk id="4" creationId="{CFE961F7-2671-48D8-B485-3DBE47A622E5}"/>
          </ac:graphicFrameMkLst>
        </pc:graphicFrameChg>
        <pc:picChg chg="add mod">
          <ac:chgData name="aldo hasibuan" userId="0b54fdeb03e09291" providerId="LiveId" clId="{E711913B-63F3-4204-BC38-FB4989EB7C04}" dt="2021-03-02T21:33:33.580" v="3674" actId="1076"/>
          <ac:picMkLst>
            <pc:docMk/>
            <pc:sldMk cId="2742459655" sldId="262"/>
            <ac:picMk id="5" creationId="{EC237205-DAB9-4B4B-97B7-BAC14D06F06D}"/>
          </ac:picMkLst>
        </pc:picChg>
        <pc:cxnChg chg="mod">
          <ac:chgData name="aldo hasibuan" userId="0b54fdeb03e09291" providerId="LiveId" clId="{E711913B-63F3-4204-BC38-FB4989EB7C04}" dt="2021-03-02T21:30:19.647" v="3648"/>
          <ac:cxnSpMkLst>
            <pc:docMk/>
            <pc:sldMk cId="2742459655" sldId="262"/>
            <ac:cxnSpMk id="7" creationId="{8D2D3A1A-2405-4881-9A2B-309B08074A3A}"/>
          </ac:cxnSpMkLst>
        </pc:cxnChg>
        <pc:cxnChg chg="mod">
          <ac:chgData name="aldo hasibuan" userId="0b54fdeb03e09291" providerId="LiveId" clId="{E711913B-63F3-4204-BC38-FB4989EB7C04}" dt="2021-03-02T21:30:19.647" v="3648"/>
          <ac:cxnSpMkLst>
            <pc:docMk/>
            <pc:sldMk cId="2742459655" sldId="262"/>
            <ac:cxnSpMk id="9" creationId="{601FC114-5077-44F3-B6B4-BF923A7BFD57}"/>
          </ac:cxnSpMkLst>
        </pc:cxnChg>
        <pc:cxnChg chg="mod">
          <ac:chgData name="aldo hasibuan" userId="0b54fdeb03e09291" providerId="LiveId" clId="{E711913B-63F3-4204-BC38-FB4989EB7C04}" dt="2021-03-02T21:30:19.647" v="3648"/>
          <ac:cxnSpMkLst>
            <pc:docMk/>
            <pc:sldMk cId="2742459655" sldId="262"/>
            <ac:cxnSpMk id="10" creationId="{EA958EA1-C9AA-4DC7-9488-FD3EAE80FC9F}"/>
          </ac:cxnSpMkLst>
        </pc:cxnChg>
        <pc:cxnChg chg="mod">
          <ac:chgData name="aldo hasibuan" userId="0b54fdeb03e09291" providerId="LiveId" clId="{E711913B-63F3-4204-BC38-FB4989EB7C04}" dt="2021-03-02T21:30:19.647" v="3648"/>
          <ac:cxnSpMkLst>
            <pc:docMk/>
            <pc:sldMk cId="2742459655" sldId="262"/>
            <ac:cxnSpMk id="11" creationId="{57DF021B-4F8E-4A2A-8DC8-0D8AD13C3C71}"/>
          </ac:cxnSpMkLst>
        </pc:cxnChg>
        <pc:cxnChg chg="mod">
          <ac:chgData name="aldo hasibuan" userId="0b54fdeb03e09291" providerId="LiveId" clId="{E711913B-63F3-4204-BC38-FB4989EB7C04}" dt="2021-03-02T21:30:19.647" v="3648"/>
          <ac:cxnSpMkLst>
            <pc:docMk/>
            <pc:sldMk cId="2742459655" sldId="262"/>
            <ac:cxnSpMk id="22" creationId="{121AA367-4BB8-4733-8DB3-16FB74C0BACD}"/>
          </ac:cxnSpMkLst>
        </pc:cxnChg>
        <pc:cxnChg chg="mod">
          <ac:chgData name="aldo hasibuan" userId="0b54fdeb03e09291" providerId="LiveId" clId="{E711913B-63F3-4204-BC38-FB4989EB7C04}" dt="2021-03-02T21:30:19.647" v="3648"/>
          <ac:cxnSpMkLst>
            <pc:docMk/>
            <pc:sldMk cId="2742459655" sldId="262"/>
            <ac:cxnSpMk id="24" creationId="{3A2B0837-3486-4723-829D-DEF7BF6A6A53}"/>
          </ac:cxnSpMkLst>
        </pc:cxnChg>
        <pc:cxnChg chg="mod">
          <ac:chgData name="aldo hasibuan" userId="0b54fdeb03e09291" providerId="LiveId" clId="{E711913B-63F3-4204-BC38-FB4989EB7C04}" dt="2021-03-02T21:30:19.647" v="3648"/>
          <ac:cxnSpMkLst>
            <pc:docMk/>
            <pc:sldMk cId="2742459655" sldId="262"/>
            <ac:cxnSpMk id="27" creationId="{591C5574-91E5-4FFF-AE87-28E7D9A83A90}"/>
          </ac:cxnSpMkLst>
        </pc:cxnChg>
        <pc:cxnChg chg="mod">
          <ac:chgData name="aldo hasibuan" userId="0b54fdeb03e09291" providerId="LiveId" clId="{E711913B-63F3-4204-BC38-FB4989EB7C04}" dt="2021-03-02T21:30:19.647" v="3648"/>
          <ac:cxnSpMkLst>
            <pc:docMk/>
            <pc:sldMk cId="2742459655" sldId="262"/>
            <ac:cxnSpMk id="30" creationId="{ECD074CF-1ACE-4441-87DA-8C42A37B136E}"/>
          </ac:cxnSpMkLst>
        </pc:cxnChg>
        <pc:cxnChg chg="mod">
          <ac:chgData name="aldo hasibuan" userId="0b54fdeb03e09291" providerId="LiveId" clId="{E711913B-63F3-4204-BC38-FB4989EB7C04}" dt="2021-03-02T21:30:19.647" v="3648"/>
          <ac:cxnSpMkLst>
            <pc:docMk/>
            <pc:sldMk cId="2742459655" sldId="262"/>
            <ac:cxnSpMk id="31" creationId="{13A52F42-460A-47B5-A8C7-60C1D2D0F151}"/>
          </ac:cxnSpMkLst>
        </pc:cxnChg>
        <pc:cxnChg chg="add mod">
          <ac:chgData name="aldo hasibuan" userId="0b54fdeb03e09291" providerId="LiveId" clId="{E711913B-63F3-4204-BC38-FB4989EB7C04}" dt="2021-03-02T21:34:34.414" v="3688" actId="164"/>
          <ac:cxnSpMkLst>
            <pc:docMk/>
            <pc:sldMk cId="2742459655" sldId="262"/>
            <ac:cxnSpMk id="34" creationId="{BB0EF50F-D7D7-4693-9467-02107C2D3823}"/>
          </ac:cxnSpMkLst>
        </pc:cxnChg>
        <pc:cxnChg chg="add mod">
          <ac:chgData name="aldo hasibuan" userId="0b54fdeb03e09291" providerId="LiveId" clId="{E711913B-63F3-4204-BC38-FB4989EB7C04}" dt="2021-03-02T21:34:34.414" v="3688" actId="164"/>
          <ac:cxnSpMkLst>
            <pc:docMk/>
            <pc:sldMk cId="2742459655" sldId="262"/>
            <ac:cxnSpMk id="39" creationId="{EA6D4525-841E-499F-B5F6-781E7030CE1C}"/>
          </ac:cxnSpMkLst>
        </pc:cxnChg>
      </pc:sldChg>
      <pc:sldChg chg="addSp delSp modSp add mod modAnim">
        <pc:chgData name="aldo hasibuan" userId="0b54fdeb03e09291" providerId="LiveId" clId="{E711913B-63F3-4204-BC38-FB4989EB7C04}" dt="2021-03-02T21:29:41.242" v="3643"/>
        <pc:sldMkLst>
          <pc:docMk/>
          <pc:sldMk cId="965813093" sldId="263"/>
        </pc:sldMkLst>
        <pc:spChg chg="mod">
          <ac:chgData name="aldo hasibuan" userId="0b54fdeb03e09291" providerId="LiveId" clId="{E711913B-63F3-4204-BC38-FB4989EB7C04}" dt="2021-03-02T15:47:02.822" v="3544" actId="207"/>
          <ac:spMkLst>
            <pc:docMk/>
            <pc:sldMk cId="965813093" sldId="263"/>
            <ac:spMk id="2" creationId="{5E3D87AC-0F6F-43D5-A93F-D7DBF21DB01D}"/>
          </ac:spMkLst>
        </pc:spChg>
        <pc:spChg chg="mod">
          <ac:chgData name="aldo hasibuan" userId="0b54fdeb03e09291" providerId="LiveId" clId="{E711913B-63F3-4204-BC38-FB4989EB7C04}" dt="2021-03-02T15:47:05.695" v="3546" actId="20577"/>
          <ac:spMkLst>
            <pc:docMk/>
            <pc:sldMk cId="965813093" sldId="263"/>
            <ac:spMk id="3" creationId="{38977547-035F-40AF-823B-98BD5FB45375}"/>
          </ac:spMkLst>
        </pc:spChg>
        <pc:spChg chg="del">
          <ac:chgData name="aldo hasibuan" userId="0b54fdeb03e09291" providerId="LiveId" clId="{E711913B-63F3-4204-BC38-FB4989EB7C04}" dt="2021-03-01T21:08:39.009" v="816" actId="478"/>
          <ac:spMkLst>
            <pc:docMk/>
            <pc:sldMk cId="965813093" sldId="263"/>
            <ac:spMk id="4" creationId="{2E66D139-5C42-4F53-92DF-19FD6461A712}"/>
          </ac:spMkLst>
        </pc:spChg>
        <pc:picChg chg="add mod">
          <ac:chgData name="aldo hasibuan" userId="0b54fdeb03e09291" providerId="LiveId" clId="{E711913B-63F3-4204-BC38-FB4989EB7C04}" dt="2021-03-02T15:46:56.503" v="3542" actId="167"/>
          <ac:picMkLst>
            <pc:docMk/>
            <pc:sldMk cId="965813093" sldId="263"/>
            <ac:picMk id="5" creationId="{7E7C650C-9152-45E2-8768-3E42DA84E033}"/>
          </ac:picMkLst>
        </pc:picChg>
      </pc:sldChg>
      <pc:sldChg chg="addSp modSp new mod modAnim modNotesTx">
        <pc:chgData name="aldo hasibuan" userId="0b54fdeb03e09291" providerId="LiveId" clId="{E711913B-63F3-4204-BC38-FB4989EB7C04}" dt="2021-03-02T21:45:57.976" v="3714" actId="1076"/>
        <pc:sldMkLst>
          <pc:docMk/>
          <pc:sldMk cId="1821888868" sldId="264"/>
        </pc:sldMkLst>
        <pc:spChg chg="mod">
          <ac:chgData name="aldo hasibuan" userId="0b54fdeb03e09291" providerId="LiveId" clId="{E711913B-63F3-4204-BC38-FB4989EB7C04}" dt="2021-03-02T15:48:11.520" v="3568" actId="122"/>
          <ac:spMkLst>
            <pc:docMk/>
            <pc:sldMk cId="1821888868" sldId="264"/>
            <ac:spMk id="2" creationId="{EC4FB4FA-58AA-41B6-B521-623899CDDE83}"/>
          </ac:spMkLst>
        </pc:spChg>
        <pc:spChg chg="mod">
          <ac:chgData name="aldo hasibuan" userId="0b54fdeb03e09291" providerId="LiveId" clId="{E711913B-63F3-4204-BC38-FB4989EB7C04}" dt="2021-03-02T15:47:39.861" v="3560" actId="207"/>
          <ac:spMkLst>
            <pc:docMk/>
            <pc:sldMk cId="1821888868" sldId="264"/>
            <ac:spMk id="3" creationId="{66F0B9E7-67B2-4316-83F5-B26120D678C3}"/>
          </ac:spMkLst>
        </pc:spChg>
        <pc:picChg chg="add mod">
          <ac:chgData name="aldo hasibuan" userId="0b54fdeb03e09291" providerId="LiveId" clId="{E711913B-63F3-4204-BC38-FB4989EB7C04}" dt="2021-03-02T21:45:57.976" v="3714" actId="1076"/>
          <ac:picMkLst>
            <pc:docMk/>
            <pc:sldMk cId="1821888868" sldId="264"/>
            <ac:picMk id="5" creationId="{C20C4964-275D-4981-857B-1AC984A0EB84}"/>
          </ac:picMkLst>
        </pc:picChg>
        <pc:picChg chg="add mod">
          <ac:chgData name="aldo hasibuan" userId="0b54fdeb03e09291" providerId="LiveId" clId="{E711913B-63F3-4204-BC38-FB4989EB7C04}" dt="2021-03-02T15:47:30.993" v="3556" actId="167"/>
          <ac:picMkLst>
            <pc:docMk/>
            <pc:sldMk cId="1821888868" sldId="264"/>
            <ac:picMk id="6" creationId="{F26F3AD4-C9C2-489B-820F-0107C678D252}"/>
          </ac:picMkLst>
        </pc:picChg>
      </pc:sldChg>
      <pc:sldChg chg="addSp modSp new mod modAnim">
        <pc:chgData name="aldo hasibuan" userId="0b54fdeb03e09291" providerId="LiveId" clId="{E711913B-63F3-4204-BC38-FB4989EB7C04}" dt="2021-03-02T21:47:52.818" v="3727"/>
        <pc:sldMkLst>
          <pc:docMk/>
          <pc:sldMk cId="4238892395" sldId="265"/>
        </pc:sldMkLst>
        <pc:spChg chg="mod">
          <ac:chgData name="aldo hasibuan" userId="0b54fdeb03e09291" providerId="LiveId" clId="{E711913B-63F3-4204-BC38-FB4989EB7C04}" dt="2021-03-02T15:48:14.449" v="3569" actId="122"/>
          <ac:spMkLst>
            <pc:docMk/>
            <pc:sldMk cId="4238892395" sldId="265"/>
            <ac:spMk id="2" creationId="{817A3A44-4AA2-46F8-9890-75FA171E1F31}"/>
          </ac:spMkLst>
        </pc:spChg>
        <pc:spChg chg="mod">
          <ac:chgData name="aldo hasibuan" userId="0b54fdeb03e09291" providerId="LiveId" clId="{E711913B-63F3-4204-BC38-FB4989EB7C04}" dt="2021-03-02T15:48:01.397" v="3564" actId="207"/>
          <ac:spMkLst>
            <pc:docMk/>
            <pc:sldMk cId="4238892395" sldId="265"/>
            <ac:spMk id="3" creationId="{8CD15765-BCCF-47C1-AB42-992323253607}"/>
          </ac:spMkLst>
        </pc:spChg>
        <pc:picChg chg="add mod">
          <ac:chgData name="aldo hasibuan" userId="0b54fdeb03e09291" providerId="LiveId" clId="{E711913B-63F3-4204-BC38-FB4989EB7C04}" dt="2021-03-02T21:46:13.871" v="3716" actId="1076"/>
          <ac:picMkLst>
            <pc:docMk/>
            <pc:sldMk cId="4238892395" sldId="265"/>
            <ac:picMk id="5" creationId="{75F1933D-A720-416D-B6B8-20A33092A8A5}"/>
          </ac:picMkLst>
        </pc:picChg>
        <pc:picChg chg="add mod">
          <ac:chgData name="aldo hasibuan" userId="0b54fdeb03e09291" providerId="LiveId" clId="{E711913B-63F3-4204-BC38-FB4989EB7C04}" dt="2021-03-02T21:46:10.682" v="3715" actId="1076"/>
          <ac:picMkLst>
            <pc:docMk/>
            <pc:sldMk cId="4238892395" sldId="265"/>
            <ac:picMk id="7" creationId="{93DFACCB-000C-4CDD-AFF9-B5917B6838F1}"/>
          </ac:picMkLst>
        </pc:picChg>
        <pc:picChg chg="add mod">
          <ac:chgData name="aldo hasibuan" userId="0b54fdeb03e09291" providerId="LiveId" clId="{E711913B-63F3-4204-BC38-FB4989EB7C04}" dt="2021-03-02T15:48:01.397" v="3564" actId="207"/>
          <ac:picMkLst>
            <pc:docMk/>
            <pc:sldMk cId="4238892395" sldId="265"/>
            <ac:picMk id="8" creationId="{343915CE-FCDE-417C-AE93-411FEF187AA7}"/>
          </ac:picMkLst>
        </pc:picChg>
      </pc:sldChg>
      <pc:sldChg chg="add modAnim">
        <pc:chgData name="aldo hasibuan" userId="0b54fdeb03e09291" providerId="LiveId" clId="{E711913B-63F3-4204-BC38-FB4989EB7C04}" dt="2021-03-03T11:25:19.853" v="3807"/>
        <pc:sldMkLst>
          <pc:docMk/>
          <pc:sldMk cId="3139962824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E8E01-2E00-4793-8162-233DB4E5AE92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B103A-D52F-42A5-AF8F-3799CF0AAC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2036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service/digital-services/digital-manufacturin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B103A-D52F-42A5-AF8F-3799CF0AAC81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8870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hlinkClick r:id="rId3"/>
              </a:rPr>
              <a:t>Digital Manufacturing – Capgemini Worldwide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B103A-D52F-42A5-AF8F-3799CF0AAC81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59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B1569-0C09-469D-AD9C-59E278E55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7A8471C-93D7-4291-86C2-F2029BD4C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BE8437-9D01-4780-826C-B6032906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EE26-F77E-48EF-B244-10CD9BCFC66E}" type="datetimeFigureOut">
              <a:rPr lang="nl-NL" smtClean="0"/>
              <a:t>26-2-2021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1C2901-A9E3-48BA-8611-6CAF5726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506F13-29E5-4249-8A84-2AC60271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1081-0BF3-4871-8439-3F0A890C8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283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AFB8C-0FF9-4DFB-9173-27D038DF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6322E64-D3BB-4A3B-9597-0D3598B8D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2933020-C360-4799-94AC-8A01782B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EE26-F77E-48EF-B244-10CD9BCFC66E}" type="datetimeFigureOut">
              <a:rPr lang="nl-NL" smtClean="0"/>
              <a:t>26-2-2021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C2D85F3-14EC-44E3-BC5B-7C852FD4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A3CEA7-2DFF-4C4A-A710-B5309699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1081-0BF3-4871-8439-3F0A890C8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121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B6C29D-DAB0-4502-9494-1CB6A19EF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24F04C5-8FA6-4DCB-848B-97BB81CAE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BEB390-F1E9-4B97-AA83-93417F82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EE26-F77E-48EF-B244-10CD9BCFC66E}" type="datetimeFigureOut">
              <a:rPr lang="nl-NL" smtClean="0"/>
              <a:t>26-2-2021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0ED911-E68F-4242-B00F-8144ADF3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8020360-EB02-4CB7-B969-C2E28127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1081-0BF3-4871-8439-3F0A890C8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665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C9F69-D65C-447A-952B-6FEBF499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4293BF-C457-4C4D-B473-3A0643F4C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3F75BD-6C8E-49A1-B029-EF660767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EE26-F77E-48EF-B244-10CD9BCFC66E}" type="datetimeFigureOut">
              <a:rPr lang="nl-NL" smtClean="0"/>
              <a:t>26-2-2021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B5BB353-D4F6-4522-8016-847EDD09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8B97CCA-3858-4068-AF36-1D55A798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1081-0BF3-4871-8439-3F0A890C8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9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769AC-21EE-4C1A-AF60-41CDB09A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116177-2130-4B02-A96C-F7328A871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1D697B-2F1A-4FBB-93A3-E7F7954A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EE26-F77E-48EF-B244-10CD9BCFC66E}" type="datetimeFigureOut">
              <a:rPr lang="nl-NL" smtClean="0"/>
              <a:t>26-2-2021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48DF74E-FD84-4957-8A49-1960203C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B0ABFE-C7C8-4025-94AD-66BC8C97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1081-0BF3-4871-8439-3F0A890C8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035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2EE28-F546-4E29-BF32-5BFDAC0D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23A20B-1406-47FB-9EBD-5C67158DC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D3C3E95-473A-4FB8-94C3-41E9862B1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D4BF43B-0129-47CA-B788-68C10578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EE26-F77E-48EF-B244-10CD9BCFC66E}" type="datetimeFigureOut">
              <a:rPr lang="nl-NL" smtClean="0"/>
              <a:t>26-2-2021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C3B1586-73E2-45AA-A639-2B0CE249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6364FAB-6C67-4972-B8A5-25970F09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1081-0BF3-4871-8439-3F0A890C8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73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787836-EF68-4065-B962-1520F357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1AE07D-BC06-4A93-9B0C-69BE93784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2D794FC-34A3-46A4-9779-BFFB99E7C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0F906E3-0D22-4D6C-B870-DB471ED5D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3605903-368C-488B-A856-4D3FF96FB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5CA9974-62C7-4894-9C85-052B7EAA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EE26-F77E-48EF-B244-10CD9BCFC66E}" type="datetimeFigureOut">
              <a:rPr lang="nl-NL" smtClean="0"/>
              <a:t>26-2-2021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027149B-8A13-4274-A77B-C90CF489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D9AFC63-A5AD-424B-A943-9AD1CF71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1081-0BF3-4871-8439-3F0A890C8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926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84CCE-610E-46B6-8B58-D6EF99E6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2A945A2-1F87-416D-9A22-DE0D6E17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EE26-F77E-48EF-B244-10CD9BCFC66E}" type="datetimeFigureOut">
              <a:rPr lang="nl-NL" smtClean="0"/>
              <a:t>26-2-2021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CC7F0AB-26A3-406B-AB7C-1BFF77BD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853EF48-B303-4DAD-9481-99B38C15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1081-0BF3-4871-8439-3F0A890C8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873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9132C44-1EF2-475E-80BC-5DA52CDD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EE26-F77E-48EF-B244-10CD9BCFC66E}" type="datetimeFigureOut">
              <a:rPr lang="nl-NL" smtClean="0"/>
              <a:t>26-2-2021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4F48068-6B30-4341-A9CF-F984840A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4652F9-B10A-48E2-BD55-37683D6D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1081-0BF3-4871-8439-3F0A890C8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875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32C87-00AB-4B83-B3E4-C3226120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4B1147-BAAF-4466-B1B6-0F77CC0F3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D766920-5DF5-49F9-A567-E76D2F7DC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32F7DCD-325F-49E6-BD63-3FF87246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EE26-F77E-48EF-B244-10CD9BCFC66E}" type="datetimeFigureOut">
              <a:rPr lang="nl-NL" smtClean="0"/>
              <a:t>26-2-2021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B64E20E-CD3D-4640-81A6-A5ADA92F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600BC0A-3F40-4985-B029-62C380D1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1081-0BF3-4871-8439-3F0A890C8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828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01C21-51E4-4A47-B297-B2E09AFD0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3704499-6996-4454-803E-91C652613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81113B4-F2BC-400E-846B-15468BB02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897BFEF-FFD9-4D7A-99E2-31FA192A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EE26-F77E-48EF-B244-10CD9BCFC66E}" type="datetimeFigureOut">
              <a:rPr lang="nl-NL" smtClean="0"/>
              <a:t>26-2-2021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DAEFC1F-71A4-4559-995E-B500778C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8409E8B-68DA-43C4-939B-C2BC97E3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1081-0BF3-4871-8439-3F0A890C8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410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1FF6D8D-8F9A-4C2C-ADB6-2454CD93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466ADA2-4DE3-48C6-9E5B-4BD3FA57D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1D6ADB-F2A8-4777-8799-4AF6B1D2A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1EE26-F77E-48EF-B244-10CD9BCFC66E}" type="datetimeFigureOut">
              <a:rPr lang="nl-NL" smtClean="0"/>
              <a:t>26-2-2021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3BACB66-07DD-4CDC-82D6-FBA49E309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FE2665-2FEC-4CD3-B0BE-75FC1EEA0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1081-0BF3-4871-8439-3F0A890C8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210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1B456FA-02A5-43D6-8DA5-F8C9D3561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8C2F0FA-1EAD-4EB4-8FE2-31F9A1A10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5400"/>
            <a:ext cx="9144000" cy="2387600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Aldo Sebastian Portfolio </a:t>
            </a:r>
            <a:r>
              <a:rPr lang="nl-NL" dirty="0" err="1">
                <a:solidFill>
                  <a:schemeClr val="bg1"/>
                </a:solidFill>
              </a:rPr>
              <a:t>Projects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02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F26F3AD4-C9C2-489B-820F-0107C678D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C4FB4FA-58AA-41B6-B521-623899CD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Ambassadorship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F0B9E7-67B2-4316-83F5-B26120D6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Digital manufacturing: </a:t>
            </a:r>
            <a:r>
              <a:rPr lang="nl-NL" dirty="0" err="1">
                <a:solidFill>
                  <a:schemeClr val="bg1"/>
                </a:solidFill>
              </a:rPr>
              <a:t>Bringing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IT </a:t>
            </a:r>
            <a:r>
              <a:rPr lang="nl-NL" dirty="0" err="1">
                <a:solidFill>
                  <a:schemeClr val="bg1"/>
                </a:solidFill>
              </a:rPr>
              <a:t>world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improve</a:t>
            </a:r>
            <a:r>
              <a:rPr lang="nl-NL" dirty="0">
                <a:solidFill>
                  <a:schemeClr val="bg1"/>
                </a:solidFill>
              </a:rPr>
              <a:t> traditional manufacturing, </a:t>
            </a:r>
            <a:r>
              <a:rPr lang="nl-NL" dirty="0" err="1">
                <a:solidFill>
                  <a:schemeClr val="bg1"/>
                </a:solidFill>
              </a:rPr>
              <a:t>example</a:t>
            </a:r>
            <a:r>
              <a:rPr lang="nl-NL" dirty="0">
                <a:solidFill>
                  <a:schemeClr val="bg1"/>
                </a:solidFill>
              </a:rPr>
              <a:t> use case:</a:t>
            </a:r>
          </a:p>
          <a:p>
            <a:pPr lvl="1"/>
            <a:r>
              <a:rPr lang="nl-NL" dirty="0" err="1">
                <a:solidFill>
                  <a:schemeClr val="bg1"/>
                </a:solidFill>
              </a:rPr>
              <a:t>Augmented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reality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models</a:t>
            </a:r>
            <a:r>
              <a:rPr lang="nl-NL" dirty="0">
                <a:solidFill>
                  <a:schemeClr val="bg1"/>
                </a:solidFill>
              </a:rPr>
              <a:t> of machines in </a:t>
            </a:r>
            <a:r>
              <a:rPr lang="nl-NL" dirty="0" err="1">
                <a:solidFill>
                  <a:schemeClr val="bg1"/>
                </a:solidFill>
              </a:rPr>
              <a:t>factories</a:t>
            </a:r>
            <a:endParaRPr lang="nl-NL" dirty="0">
              <a:solidFill>
                <a:schemeClr val="bg1"/>
              </a:solidFill>
            </a:endParaRPr>
          </a:p>
          <a:p>
            <a:r>
              <a:rPr lang="nl-NL" dirty="0" err="1">
                <a:solidFill>
                  <a:schemeClr val="bg1"/>
                </a:solidFill>
              </a:rPr>
              <a:t>Being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ambassador</a:t>
            </a:r>
            <a:r>
              <a:rPr lang="nl-NL" dirty="0">
                <a:solidFill>
                  <a:schemeClr val="bg1"/>
                </a:solidFill>
              </a:rPr>
              <a:t> means: </a:t>
            </a:r>
          </a:p>
          <a:p>
            <a:pPr lvl="1"/>
            <a:r>
              <a:rPr lang="nl-NL" dirty="0" err="1">
                <a:solidFill>
                  <a:schemeClr val="bg1"/>
                </a:solidFill>
              </a:rPr>
              <a:t>Noticing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recommending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such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opportunities</a:t>
            </a:r>
            <a:r>
              <a:rPr lang="nl-NL" dirty="0">
                <a:solidFill>
                  <a:schemeClr val="bg1"/>
                </a:solidFill>
              </a:rPr>
              <a:t> as </a:t>
            </a:r>
            <a:r>
              <a:rPr lang="nl-NL" dirty="0" err="1">
                <a:solidFill>
                  <a:schemeClr val="bg1"/>
                </a:solidFill>
              </a:rPr>
              <a:t>above</a:t>
            </a:r>
            <a:endParaRPr lang="nl-NL" dirty="0">
              <a:solidFill>
                <a:schemeClr val="bg1"/>
              </a:solidFill>
            </a:endParaRPr>
          </a:p>
          <a:p>
            <a:pPr lvl="1"/>
            <a:r>
              <a:rPr lang="nl-NL" dirty="0">
                <a:solidFill>
                  <a:schemeClr val="bg1"/>
                </a:solidFill>
              </a:rPr>
              <a:t>Promoting </a:t>
            </a:r>
            <a:r>
              <a:rPr lang="nl-NL" dirty="0" err="1">
                <a:solidFill>
                  <a:schemeClr val="bg1"/>
                </a:solidFill>
              </a:rPr>
              <a:t>practices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within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IT </a:t>
            </a:r>
            <a:r>
              <a:rPr lang="nl-NL" dirty="0" err="1">
                <a:solidFill>
                  <a:schemeClr val="bg1"/>
                </a:solidFill>
              </a:rPr>
              <a:t>world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lifecycle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maintenance of OT software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20C4964-275D-4981-857B-1AC984A0E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05" y="1446848"/>
            <a:ext cx="10913989" cy="424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8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343915CE-FCDE-417C-AE93-411FEF187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17A3A44-4AA2-46F8-9890-75FA171E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Agile Scrum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D15765-BCCF-47C1-AB42-992323253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Project management tool </a:t>
            </a:r>
            <a:r>
              <a:rPr lang="nl-NL" dirty="0" err="1">
                <a:solidFill>
                  <a:schemeClr val="bg1"/>
                </a:solidFill>
              </a:rPr>
              <a:t>for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certain</a:t>
            </a:r>
            <a:r>
              <a:rPr lang="nl-NL" dirty="0">
                <a:solidFill>
                  <a:schemeClr val="bg1"/>
                </a:solidFill>
              </a:rPr>
              <a:t> types of </a:t>
            </a:r>
            <a:r>
              <a:rPr lang="nl-NL" dirty="0" err="1">
                <a:solidFill>
                  <a:schemeClr val="bg1"/>
                </a:solidFill>
              </a:rPr>
              <a:t>projects</a:t>
            </a:r>
            <a:r>
              <a:rPr lang="nl-NL" dirty="0">
                <a:solidFill>
                  <a:schemeClr val="bg1"/>
                </a:solidFill>
              </a:rPr>
              <a:t> </a:t>
            </a:r>
          </a:p>
          <a:p>
            <a:r>
              <a:rPr lang="nl-NL" dirty="0" err="1">
                <a:solidFill>
                  <a:schemeClr val="bg1"/>
                </a:solidFill>
              </a:rPr>
              <a:t>Roles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process</a:t>
            </a:r>
            <a:r>
              <a:rPr lang="nl-NL" dirty="0">
                <a:solidFill>
                  <a:schemeClr val="bg1"/>
                </a:solidFill>
              </a:rPr>
              <a:t> is as </a:t>
            </a:r>
            <a:r>
              <a:rPr lang="nl-NL" dirty="0" err="1">
                <a:solidFill>
                  <a:schemeClr val="bg1"/>
                </a:solidFill>
              </a:rPr>
              <a:t>follows</a:t>
            </a:r>
            <a:r>
              <a:rPr lang="nl-NL" dirty="0">
                <a:solidFill>
                  <a:schemeClr val="bg1"/>
                </a:solidFill>
              </a:rPr>
              <a:t>:</a:t>
            </a:r>
          </a:p>
          <a:p>
            <a:r>
              <a:rPr lang="nl-NL" dirty="0" err="1">
                <a:solidFill>
                  <a:schemeClr val="bg1"/>
                </a:solidFill>
              </a:rPr>
              <a:t>Advantages</a:t>
            </a:r>
            <a:r>
              <a:rPr lang="nl-NL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nl-NL" dirty="0" err="1">
                <a:solidFill>
                  <a:schemeClr val="bg1"/>
                </a:solidFill>
              </a:rPr>
              <a:t>Available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continuous</a:t>
            </a:r>
            <a:r>
              <a:rPr lang="nl-NL" dirty="0">
                <a:solidFill>
                  <a:schemeClr val="bg1"/>
                </a:solidFill>
              </a:rPr>
              <a:t> (</a:t>
            </a:r>
            <a:r>
              <a:rPr lang="nl-NL" dirty="0" err="1">
                <a:solidFill>
                  <a:schemeClr val="bg1"/>
                </a:solidFill>
              </a:rPr>
              <a:t>improving</a:t>
            </a:r>
            <a:r>
              <a:rPr lang="nl-NL" dirty="0">
                <a:solidFill>
                  <a:schemeClr val="bg1"/>
                </a:solidFill>
              </a:rPr>
              <a:t>) </a:t>
            </a:r>
            <a:r>
              <a:rPr lang="nl-NL" dirty="0" err="1">
                <a:solidFill>
                  <a:schemeClr val="bg1"/>
                </a:solidFill>
              </a:rPr>
              <a:t>working</a:t>
            </a:r>
            <a:r>
              <a:rPr lang="nl-NL" dirty="0">
                <a:solidFill>
                  <a:schemeClr val="bg1"/>
                </a:solidFill>
              </a:rPr>
              <a:t> product</a:t>
            </a:r>
          </a:p>
          <a:p>
            <a:pPr lvl="1"/>
            <a:r>
              <a:rPr lang="nl-NL" dirty="0" err="1">
                <a:solidFill>
                  <a:schemeClr val="bg1"/>
                </a:solidFill>
              </a:rPr>
              <a:t>Continuous</a:t>
            </a:r>
            <a:r>
              <a:rPr lang="nl-NL" dirty="0">
                <a:solidFill>
                  <a:schemeClr val="bg1"/>
                </a:solidFill>
              </a:rPr>
              <a:t> engagement with customer</a:t>
            </a:r>
          </a:p>
          <a:p>
            <a:pPr lvl="1"/>
            <a:r>
              <a:rPr lang="nl-NL" dirty="0">
                <a:solidFill>
                  <a:schemeClr val="bg1"/>
                </a:solidFill>
              </a:rPr>
              <a:t>Daily meetings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measure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individual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productivity</a:t>
            </a:r>
            <a:endParaRPr lang="nl-NL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5F1933D-A720-416D-B6B8-20A33092A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1396048"/>
            <a:ext cx="5524500" cy="44100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3DFACCB-000C-4CDD-AFF9-B5917B683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215" y="2033247"/>
            <a:ext cx="8243570" cy="366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9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1B456FA-02A5-43D6-8DA5-F8C9D3561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8C2F0FA-1EAD-4EB4-8FE2-31F9A1A10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Robot Framework </a:t>
            </a:r>
            <a:r>
              <a:rPr lang="nl-NL" dirty="0" err="1">
                <a:solidFill>
                  <a:schemeClr val="bg1"/>
                </a:solidFill>
              </a:rPr>
              <a:t>Spotify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6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CED5E9-9E87-4828-9BDD-5303A8EFB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36AFD39-4BFB-4371-82A7-A15BE6E0C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895"/>
            <a:ext cx="10515600" cy="1325563"/>
          </a:xfr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Spotify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FB0941-2BDC-4C27-8FCC-71D2E470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85"/>
            <a:ext cx="10515600" cy="4351338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Music streaming service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 dirty="0">
                <a:solidFill>
                  <a:schemeClr val="bg1"/>
                </a:solidFill>
              </a:rPr>
              <a:t> listen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music</a:t>
            </a:r>
            <a:r>
              <a:rPr lang="nl-NL" dirty="0">
                <a:solidFill>
                  <a:schemeClr val="bg1"/>
                </a:solidFill>
              </a:rPr>
              <a:t> without </a:t>
            </a:r>
            <a:r>
              <a:rPr lang="nl-NL" dirty="0" err="1">
                <a:solidFill>
                  <a:schemeClr val="bg1"/>
                </a:solidFill>
              </a:rPr>
              <a:t>owning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them</a:t>
            </a:r>
            <a:endParaRPr lang="nl-NL" dirty="0">
              <a:solidFill>
                <a:schemeClr val="bg1"/>
              </a:solidFill>
            </a:endParaRPr>
          </a:p>
          <a:p>
            <a:r>
              <a:rPr lang="nl-NL" dirty="0" err="1">
                <a:solidFill>
                  <a:schemeClr val="bg1"/>
                </a:solidFill>
              </a:rPr>
              <a:t>Need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 dirty="0">
                <a:solidFill>
                  <a:schemeClr val="bg1"/>
                </a:solidFill>
              </a:rPr>
              <a:t> use </a:t>
            </a:r>
            <a:r>
              <a:rPr lang="nl-NL" dirty="0" err="1">
                <a:solidFill>
                  <a:schemeClr val="bg1"/>
                </a:solidFill>
              </a:rPr>
              <a:t>their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application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 dirty="0">
                <a:solidFill>
                  <a:schemeClr val="bg1"/>
                </a:solidFill>
              </a:rPr>
              <a:t> access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service</a:t>
            </a:r>
          </a:p>
          <a:p>
            <a:r>
              <a:rPr lang="nl-NL" dirty="0" err="1">
                <a:solidFill>
                  <a:schemeClr val="bg1"/>
                </a:solidFill>
              </a:rPr>
              <a:t>Spotify</a:t>
            </a:r>
            <a:r>
              <a:rPr lang="nl-NL" dirty="0">
                <a:solidFill>
                  <a:schemeClr val="bg1"/>
                </a:solidFill>
              </a:rPr>
              <a:t> API: An </a:t>
            </a:r>
            <a:r>
              <a:rPr lang="nl-NL" dirty="0" err="1">
                <a:solidFill>
                  <a:schemeClr val="bg1"/>
                </a:solidFill>
              </a:rPr>
              <a:t>alternative</a:t>
            </a:r>
            <a:r>
              <a:rPr lang="nl-NL" dirty="0">
                <a:solidFill>
                  <a:schemeClr val="bg1"/>
                </a:solidFill>
              </a:rPr>
              <a:t> way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 dirty="0">
                <a:solidFill>
                  <a:schemeClr val="bg1"/>
                </a:solidFill>
              </a:rPr>
              <a:t> access </a:t>
            </a:r>
            <a:r>
              <a:rPr lang="nl-NL" dirty="0" err="1">
                <a:solidFill>
                  <a:schemeClr val="bg1"/>
                </a:solidFill>
              </a:rPr>
              <a:t>their</a:t>
            </a:r>
            <a:r>
              <a:rPr lang="nl-NL" dirty="0">
                <a:solidFill>
                  <a:schemeClr val="bg1"/>
                </a:solidFill>
              </a:rPr>
              <a:t> service without </a:t>
            </a:r>
            <a:r>
              <a:rPr lang="nl-NL" dirty="0" err="1">
                <a:solidFill>
                  <a:schemeClr val="bg1"/>
                </a:solidFill>
              </a:rPr>
              <a:t>using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their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application</a:t>
            </a:r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Use </a:t>
            </a:r>
            <a:r>
              <a:rPr lang="nl-NL" dirty="0" err="1">
                <a:solidFill>
                  <a:schemeClr val="bg1"/>
                </a:solidFill>
              </a:rPr>
              <a:t>example</a:t>
            </a:r>
            <a:r>
              <a:rPr lang="nl-NL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add</a:t>
            </a:r>
            <a:r>
              <a:rPr lang="nl-NL" dirty="0">
                <a:solidFill>
                  <a:schemeClr val="bg1"/>
                </a:solidFill>
              </a:rPr>
              <a:t> songs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one’s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own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playlist</a:t>
            </a:r>
            <a:r>
              <a:rPr lang="nl-NL" dirty="0">
                <a:solidFill>
                  <a:schemeClr val="bg1"/>
                </a:solidFill>
              </a:rPr>
              <a:t>, </a:t>
            </a:r>
            <a:r>
              <a:rPr lang="nl-NL" dirty="0" err="1">
                <a:solidFill>
                  <a:schemeClr val="bg1"/>
                </a:solidFill>
              </a:rPr>
              <a:t>one</a:t>
            </a:r>
            <a:r>
              <a:rPr lang="nl-NL" dirty="0">
                <a:solidFill>
                  <a:schemeClr val="bg1"/>
                </a:solidFill>
              </a:rPr>
              <a:t> has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 dirty="0">
                <a:solidFill>
                  <a:schemeClr val="bg1"/>
                </a:solidFill>
              </a:rPr>
              <a:t> do </a:t>
            </a:r>
            <a:r>
              <a:rPr lang="nl-NL" dirty="0" err="1">
                <a:solidFill>
                  <a:schemeClr val="bg1"/>
                </a:solidFill>
              </a:rPr>
              <a:t>it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manually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 click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place</a:t>
            </a:r>
            <a:endParaRPr lang="nl-NL" dirty="0">
              <a:solidFill>
                <a:schemeClr val="bg1"/>
              </a:solidFill>
            </a:endParaRPr>
          </a:p>
          <a:p>
            <a:pPr lvl="1"/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What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if</a:t>
            </a:r>
            <a:r>
              <a:rPr lang="nl-NL" dirty="0">
                <a:solidFill>
                  <a:schemeClr val="bg1"/>
                </a:solidFill>
              </a:rPr>
              <a:t> we have a list of songs? </a:t>
            </a:r>
            <a:r>
              <a:rPr lang="nl-NL" dirty="0" err="1">
                <a:solidFill>
                  <a:schemeClr val="bg1"/>
                </a:solidFill>
              </a:rPr>
              <a:t>Doing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this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would</a:t>
            </a:r>
            <a:r>
              <a:rPr lang="nl-NL" dirty="0">
                <a:solidFill>
                  <a:schemeClr val="bg1"/>
                </a:solidFill>
              </a:rPr>
              <a:t> take a long time</a:t>
            </a:r>
          </a:p>
          <a:p>
            <a:pPr lvl="1"/>
            <a:r>
              <a:rPr lang="nl-NL" dirty="0">
                <a:solidFill>
                  <a:schemeClr val="bg1"/>
                </a:solidFill>
              </a:rPr>
              <a:t>API </a:t>
            </a:r>
            <a:r>
              <a:rPr lang="nl-NL" dirty="0" err="1">
                <a:solidFill>
                  <a:schemeClr val="bg1"/>
                </a:solidFill>
              </a:rPr>
              <a:t>allows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add</a:t>
            </a:r>
            <a:r>
              <a:rPr lang="nl-NL" dirty="0">
                <a:solidFill>
                  <a:schemeClr val="bg1"/>
                </a:solidFill>
              </a:rPr>
              <a:t> multiple songs </a:t>
            </a:r>
          </a:p>
        </p:txBody>
      </p:sp>
    </p:spTree>
    <p:extLst>
      <p:ext uri="{BB962C8B-B14F-4D97-AF65-F5344CB8AC3E}">
        <p14:creationId xmlns:p14="http://schemas.microsoft.com/office/powerpoint/2010/main" val="230574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4E2F1BB6-638A-48B7-9595-5932DDDE7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100BD8-17C4-4D67-B5AB-1A351CA4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Test Goal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CA4C47C8-A980-4CE2-A880-8D113E2F2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960260"/>
              </p:ext>
            </p:extLst>
          </p:nvPr>
        </p:nvGraphicFramePr>
        <p:xfrm>
          <a:off x="838197" y="1099484"/>
          <a:ext cx="10515597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71911158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0798822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45457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Type of Test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Description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Example</a:t>
                      </a:r>
                      <a:r>
                        <a:rPr lang="nl-NL" dirty="0"/>
                        <a:t> of </a:t>
                      </a:r>
                      <a:r>
                        <a:rPr lang="nl-NL" dirty="0" err="1"/>
                        <a:t>Characteristics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User </a:t>
                      </a:r>
                      <a:r>
                        <a:rPr lang="nl-NL" sz="1400" dirty="0" err="1"/>
                        <a:t>requirements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Addition</a:t>
                      </a:r>
                      <a:r>
                        <a:rPr lang="nl-NL" sz="1400" dirty="0"/>
                        <a:t> of a new </a:t>
                      </a:r>
                      <a:r>
                        <a:rPr lang="nl-NL" sz="1400" dirty="0" err="1"/>
                        <a:t>playlist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and</a:t>
                      </a:r>
                      <a:r>
                        <a:rPr lang="nl-NL" sz="1400" dirty="0"/>
                        <a:t> song </a:t>
                      </a:r>
                      <a:r>
                        <a:rPr lang="nl-NL" sz="1400" dirty="0" err="1"/>
                        <a:t>to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the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playlist</a:t>
                      </a:r>
                      <a:r>
                        <a:rPr lang="nl-NL" sz="1400" dirty="0"/>
                        <a:t> must </a:t>
                      </a:r>
                      <a:r>
                        <a:rPr lang="nl-NL" sz="1400" dirty="0" err="1"/>
                        <a:t>be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possible</a:t>
                      </a:r>
                      <a:r>
                        <a:rPr lang="nl-NL" sz="1400" dirty="0"/>
                        <a:t>, </a:t>
                      </a:r>
                      <a:r>
                        <a:rPr lang="nl-NL" sz="1400" dirty="0" err="1"/>
                        <a:t>given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that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the</a:t>
                      </a:r>
                      <a:r>
                        <a:rPr lang="nl-NL" sz="1400" dirty="0"/>
                        <a:t> user logs in with </a:t>
                      </a:r>
                      <a:r>
                        <a:rPr lang="nl-NL" sz="1400" dirty="0" err="1"/>
                        <a:t>valid</a:t>
                      </a:r>
                      <a:r>
                        <a:rPr lang="nl-NL" sz="1400" dirty="0"/>
                        <a:t> user ID </a:t>
                      </a:r>
                      <a:r>
                        <a:rPr lang="nl-NL" sz="1400" dirty="0" err="1"/>
                        <a:t>and</a:t>
                      </a:r>
                      <a:r>
                        <a:rPr lang="nl-NL" sz="1400" dirty="0"/>
                        <a:t> 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Functionality</a:t>
                      </a:r>
                      <a:r>
                        <a:rPr lang="nl-NL" sz="1400" dirty="0"/>
                        <a:t>,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67883"/>
                  </a:ext>
                </a:extLst>
              </a:tr>
            </a:tbl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7210A7D5-4896-43C8-AE57-56A82216286F}"/>
              </a:ext>
            </a:extLst>
          </p:cNvPr>
          <p:cNvSpPr txBox="1">
            <a:spLocks/>
          </p:cNvSpPr>
          <p:nvPr/>
        </p:nvSpPr>
        <p:spPr>
          <a:xfrm>
            <a:off x="838194" y="21819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solidFill>
                  <a:schemeClr val="bg1"/>
                </a:solidFill>
              </a:rPr>
              <a:t>Master test plan risk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r>
              <a:rPr lang="nl-NL" dirty="0">
                <a:solidFill>
                  <a:schemeClr val="bg1"/>
                </a:solidFill>
              </a:rPr>
              <a:t>:</a:t>
            </a:r>
          </a:p>
          <a:p>
            <a:endParaRPr lang="nl-NL" dirty="0">
              <a:solidFill>
                <a:schemeClr val="bg1"/>
              </a:solidFill>
            </a:endParaRPr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334CED81-2A44-4CCA-811A-82638B78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163760"/>
              </p:ext>
            </p:extLst>
          </p:nvPr>
        </p:nvGraphicFramePr>
        <p:xfrm>
          <a:off x="838193" y="2823046"/>
          <a:ext cx="5069536" cy="330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845">
                  <a:extLst>
                    <a:ext uri="{9D8B030D-6E8A-4147-A177-3AD203B41FA5}">
                      <a16:colId xmlns:a16="http://schemas.microsoft.com/office/drawing/2014/main" val="1401158113"/>
                    </a:ext>
                  </a:extLst>
                </a:gridCol>
                <a:gridCol w="1689845">
                  <a:extLst>
                    <a:ext uri="{9D8B030D-6E8A-4147-A177-3AD203B41FA5}">
                      <a16:colId xmlns:a16="http://schemas.microsoft.com/office/drawing/2014/main" val="2915630712"/>
                    </a:ext>
                  </a:extLst>
                </a:gridCol>
                <a:gridCol w="1689846">
                  <a:extLst>
                    <a:ext uri="{9D8B030D-6E8A-4147-A177-3AD203B41FA5}">
                      <a16:colId xmlns:a16="http://schemas.microsoft.com/office/drawing/2014/main" val="1298656093"/>
                    </a:ext>
                  </a:extLst>
                </a:gridCol>
              </a:tblGrid>
              <a:tr h="697433">
                <a:tc>
                  <a:txBody>
                    <a:bodyPr/>
                    <a:lstStyle/>
                    <a:p>
                      <a:r>
                        <a:rPr lang="nl-NL" dirty="0" err="1"/>
                        <a:t>Characteristic</a:t>
                      </a:r>
                      <a:r>
                        <a:rPr lang="nl-NL" dirty="0"/>
                        <a:t>:</a:t>
                      </a:r>
                    </a:p>
                    <a:p>
                      <a:r>
                        <a:rPr lang="nl-NL" dirty="0" err="1"/>
                        <a:t>Functionality</a:t>
                      </a:r>
                      <a:endParaRPr lang="nl-NL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Object </a:t>
                      </a:r>
                      <a:r>
                        <a:rPr lang="nl-NL" dirty="0" err="1"/>
                        <a:t>Parts</a:t>
                      </a:r>
                      <a:r>
                        <a:rPr lang="nl-NL" dirty="0"/>
                        <a:t> 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Total system (</a:t>
                      </a:r>
                      <a:r>
                        <a:rPr lang="nl-NL" dirty="0" err="1"/>
                        <a:t>total</a:t>
                      </a:r>
                      <a:r>
                        <a:rPr lang="nl-NL" dirty="0"/>
                        <a:t> API)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90449"/>
                  </a:ext>
                </a:extLst>
              </a:tr>
              <a:tr h="697433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Chance of Failure -&gt;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476765"/>
                  </a:ext>
                </a:extLst>
              </a:tr>
              <a:tr h="908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 goals</a:t>
                      </a:r>
                    </a:p>
                    <a:p>
                      <a:pPr algn="ctr"/>
                      <a:r>
                        <a:rPr lang="nl-NL"/>
                        <a:t>↓</a:t>
                      </a:r>
                      <a:endParaRPr lang="nl-NL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Damage</a:t>
                      </a:r>
                      <a:endParaRPr lang="nl-NL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↓</a:t>
                      </a:r>
                    </a:p>
                    <a:p>
                      <a:pPr algn="ctr"/>
                      <a:endParaRPr lang="nl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3358230"/>
                  </a:ext>
                </a:extLst>
              </a:tr>
              <a:tr h="9963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User </a:t>
                      </a:r>
                      <a:r>
                        <a:rPr lang="nl-NL" dirty="0" err="1"/>
                        <a:t>requirements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0439524"/>
                  </a:ext>
                </a:extLst>
              </a:tr>
            </a:tbl>
          </a:graphicData>
        </a:graphic>
      </p:graphicFrame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C11CB8EC-F2B9-4A14-8621-B1CECDD7F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364557"/>
              </p:ext>
            </p:extLst>
          </p:nvPr>
        </p:nvGraphicFramePr>
        <p:xfrm>
          <a:off x="6284274" y="2844761"/>
          <a:ext cx="5347425" cy="3299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475">
                  <a:extLst>
                    <a:ext uri="{9D8B030D-6E8A-4147-A177-3AD203B41FA5}">
                      <a16:colId xmlns:a16="http://schemas.microsoft.com/office/drawing/2014/main" val="1401158113"/>
                    </a:ext>
                  </a:extLst>
                </a:gridCol>
                <a:gridCol w="1782475">
                  <a:extLst>
                    <a:ext uri="{9D8B030D-6E8A-4147-A177-3AD203B41FA5}">
                      <a16:colId xmlns:a16="http://schemas.microsoft.com/office/drawing/2014/main" val="2915630712"/>
                    </a:ext>
                  </a:extLst>
                </a:gridCol>
                <a:gridCol w="1782475">
                  <a:extLst>
                    <a:ext uri="{9D8B030D-6E8A-4147-A177-3AD203B41FA5}">
                      <a16:colId xmlns:a16="http://schemas.microsoft.com/office/drawing/2014/main" val="1298656093"/>
                    </a:ext>
                  </a:extLst>
                </a:gridCol>
              </a:tblGrid>
              <a:tr h="745076">
                <a:tc>
                  <a:txBody>
                    <a:bodyPr/>
                    <a:lstStyle/>
                    <a:p>
                      <a:r>
                        <a:rPr lang="nl-NL" dirty="0" err="1"/>
                        <a:t>Characteristic</a:t>
                      </a:r>
                      <a:r>
                        <a:rPr lang="nl-NL" dirty="0"/>
                        <a:t>:</a:t>
                      </a:r>
                    </a:p>
                    <a:p>
                      <a:r>
                        <a:rPr lang="nl-NL" dirty="0"/>
                        <a:t>security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Object </a:t>
                      </a:r>
                      <a:r>
                        <a:rPr lang="nl-NL" dirty="0" err="1"/>
                        <a:t>Parts</a:t>
                      </a:r>
                      <a:r>
                        <a:rPr lang="nl-NL" dirty="0"/>
                        <a:t> 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Total system (</a:t>
                      </a:r>
                      <a:r>
                        <a:rPr lang="nl-NL" dirty="0" err="1"/>
                        <a:t>total</a:t>
                      </a:r>
                      <a:r>
                        <a:rPr lang="nl-NL" dirty="0"/>
                        <a:t> API)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90449"/>
                  </a:ext>
                </a:extLst>
              </a:tr>
              <a:tr h="745076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Chance of Failure -&gt;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476765"/>
                  </a:ext>
                </a:extLst>
              </a:tr>
              <a:tr h="7450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 goals</a:t>
                      </a:r>
                    </a:p>
                    <a:p>
                      <a:pPr algn="ctr"/>
                      <a:r>
                        <a:rPr lang="nl-NL"/>
                        <a:t>↓</a:t>
                      </a:r>
                      <a:endParaRPr lang="nl-NL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Damage</a:t>
                      </a:r>
                      <a:endParaRPr lang="nl-NL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3358230"/>
                  </a:ext>
                </a:extLst>
              </a:tr>
              <a:tr h="10643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User </a:t>
                      </a:r>
                      <a:r>
                        <a:rPr lang="nl-NL" dirty="0" err="1"/>
                        <a:t>requirements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0439524"/>
                  </a:ext>
                </a:extLst>
              </a:tr>
            </a:tbl>
          </a:graphicData>
        </a:graphic>
      </p:graphicFrame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95CDD03A-8F7B-4CE2-B777-AD067FFB7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484235"/>
              </p:ext>
            </p:extLst>
          </p:nvPr>
        </p:nvGraphicFramePr>
        <p:xfrm>
          <a:off x="838193" y="6215031"/>
          <a:ext cx="50695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845">
                  <a:extLst>
                    <a:ext uri="{9D8B030D-6E8A-4147-A177-3AD203B41FA5}">
                      <a16:colId xmlns:a16="http://schemas.microsoft.com/office/drawing/2014/main" val="2567567790"/>
                    </a:ext>
                  </a:extLst>
                </a:gridCol>
                <a:gridCol w="1689845">
                  <a:extLst>
                    <a:ext uri="{9D8B030D-6E8A-4147-A177-3AD203B41FA5}">
                      <a16:colId xmlns:a16="http://schemas.microsoft.com/office/drawing/2014/main" val="3234224846"/>
                    </a:ext>
                  </a:extLst>
                </a:gridCol>
                <a:gridCol w="1689845">
                  <a:extLst>
                    <a:ext uri="{9D8B030D-6E8A-4147-A177-3AD203B41FA5}">
                      <a16:colId xmlns:a16="http://schemas.microsoft.com/office/drawing/2014/main" val="3441526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Risk Class (A-E)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529601"/>
                  </a:ext>
                </a:extLst>
              </a:tr>
            </a:tbl>
          </a:graphicData>
        </a:graphic>
      </p:graphicFrame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4CB627C2-2C68-407A-A700-0A81B29EF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199701"/>
              </p:ext>
            </p:extLst>
          </p:nvPr>
        </p:nvGraphicFramePr>
        <p:xfrm>
          <a:off x="6284259" y="6215031"/>
          <a:ext cx="53474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475">
                  <a:extLst>
                    <a:ext uri="{9D8B030D-6E8A-4147-A177-3AD203B41FA5}">
                      <a16:colId xmlns:a16="http://schemas.microsoft.com/office/drawing/2014/main" val="2567567790"/>
                    </a:ext>
                  </a:extLst>
                </a:gridCol>
                <a:gridCol w="1782475">
                  <a:extLst>
                    <a:ext uri="{9D8B030D-6E8A-4147-A177-3AD203B41FA5}">
                      <a16:colId xmlns:a16="http://schemas.microsoft.com/office/drawing/2014/main" val="3234224846"/>
                    </a:ext>
                  </a:extLst>
                </a:gridCol>
                <a:gridCol w="1782475">
                  <a:extLst>
                    <a:ext uri="{9D8B030D-6E8A-4147-A177-3AD203B41FA5}">
                      <a16:colId xmlns:a16="http://schemas.microsoft.com/office/drawing/2014/main" val="3441526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Risk Class (A-E)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529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88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5B2C024F-109F-4A6E-8679-7F1D47D36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FEA5832-2FDC-4F4D-99B0-1663CE72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Master test plan </a:t>
            </a:r>
            <a:r>
              <a:rPr lang="nl-NL" dirty="0" err="1">
                <a:solidFill>
                  <a:schemeClr val="bg1"/>
                </a:solidFill>
              </a:rPr>
              <a:t>strategy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endParaRPr lang="nl-NL" dirty="0">
              <a:solidFill>
                <a:schemeClr val="bg1"/>
              </a:solidFill>
            </a:endParaRP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A415C1D7-0A5C-4BB8-9258-DF4F6A5DA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319981"/>
              </p:ext>
            </p:extLst>
          </p:nvPr>
        </p:nvGraphicFramePr>
        <p:xfrm>
          <a:off x="2144805" y="1478439"/>
          <a:ext cx="790238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542">
                  <a:extLst>
                    <a:ext uri="{9D8B030D-6E8A-4147-A177-3AD203B41FA5}">
                      <a16:colId xmlns:a16="http://schemas.microsoft.com/office/drawing/2014/main" val="3645096311"/>
                    </a:ext>
                  </a:extLst>
                </a:gridCol>
                <a:gridCol w="1352413">
                  <a:extLst>
                    <a:ext uri="{9D8B030D-6E8A-4147-A177-3AD203B41FA5}">
                      <a16:colId xmlns:a16="http://schemas.microsoft.com/office/drawing/2014/main" val="3783790609"/>
                    </a:ext>
                  </a:extLst>
                </a:gridCol>
                <a:gridCol w="1580478">
                  <a:extLst>
                    <a:ext uri="{9D8B030D-6E8A-4147-A177-3AD203B41FA5}">
                      <a16:colId xmlns:a16="http://schemas.microsoft.com/office/drawing/2014/main" val="3441250380"/>
                    </a:ext>
                  </a:extLst>
                </a:gridCol>
                <a:gridCol w="1580478">
                  <a:extLst>
                    <a:ext uri="{9D8B030D-6E8A-4147-A177-3AD203B41FA5}">
                      <a16:colId xmlns:a16="http://schemas.microsoft.com/office/drawing/2014/main" val="661426572"/>
                    </a:ext>
                  </a:extLst>
                </a:gridCol>
                <a:gridCol w="1580478">
                  <a:extLst>
                    <a:ext uri="{9D8B030D-6E8A-4147-A177-3AD203B41FA5}">
                      <a16:colId xmlns:a16="http://schemas.microsoft.com/office/drawing/2014/main" val="178196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Characteristics</a:t>
                      </a:r>
                      <a:r>
                        <a:rPr lang="nl-NL" dirty="0"/>
                        <a:t>/Object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Risk Class (A-E)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35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Functionality</a:t>
                      </a:r>
                      <a:endParaRPr lang="nl-N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nl-NL" dirty="0"/>
                        <a:t>B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nl-NL" dirty="0" err="1"/>
                        <a:t>Not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tested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for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brevity</a:t>
                      </a:r>
                      <a:r>
                        <a:rPr lang="nl-NL" dirty="0"/>
                        <a:t> of </a:t>
                      </a:r>
                      <a:r>
                        <a:rPr lang="nl-NL" dirty="0" err="1"/>
                        <a:t>this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presentation</a:t>
                      </a:r>
                      <a:endParaRPr lang="nl-N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nl-NL" dirty="0"/>
                        <a:t>●●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/>
                        <a:t>Not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tested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for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brevity</a:t>
                      </a:r>
                      <a:r>
                        <a:rPr lang="nl-NL" dirty="0"/>
                        <a:t> of </a:t>
                      </a:r>
                      <a:r>
                        <a:rPr lang="nl-NL" dirty="0" err="1"/>
                        <a:t>this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presentation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4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    -Total System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nl-NL" dirty="0"/>
                        <a:t>B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nl-NL" dirty="0"/>
                        <a:t>●●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03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Security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nl-NL" dirty="0"/>
                        <a:t>B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●●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10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    -Total System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nl-NL" dirty="0"/>
                        <a:t>B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●●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109987"/>
                  </a:ext>
                </a:extLst>
              </a:tr>
            </a:tbl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8EBA2131-7EEF-4BD8-A0ED-DF67AD0D3C83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>
                <a:solidFill>
                  <a:schemeClr val="bg1"/>
                </a:solidFill>
              </a:rPr>
              <a:t>Test </a:t>
            </a:r>
            <a:r>
              <a:rPr lang="nl-NL" dirty="0" err="1">
                <a:solidFill>
                  <a:schemeClr val="bg1"/>
                </a:solidFill>
              </a:rPr>
              <a:t>strategy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r>
              <a:rPr lang="nl-NL" dirty="0">
                <a:solidFill>
                  <a:schemeClr val="bg1"/>
                </a:solidFill>
              </a:rPr>
              <a:t>: </a:t>
            </a:r>
            <a:r>
              <a:rPr lang="nl-NL" b="1" dirty="0" err="1">
                <a:solidFill>
                  <a:schemeClr val="bg1"/>
                </a:solidFill>
              </a:rPr>
              <a:t>only</a:t>
            </a:r>
            <a:r>
              <a:rPr lang="nl-NL" b="1" dirty="0">
                <a:solidFill>
                  <a:schemeClr val="bg1"/>
                </a:solidFill>
              </a:rPr>
              <a:t> </a:t>
            </a:r>
            <a:r>
              <a:rPr lang="nl-NL" b="1" dirty="0" err="1">
                <a:solidFill>
                  <a:schemeClr val="bg1"/>
                </a:solidFill>
              </a:rPr>
              <a:t>for</a:t>
            </a:r>
            <a:r>
              <a:rPr lang="nl-NL" b="1" dirty="0">
                <a:solidFill>
                  <a:schemeClr val="bg1"/>
                </a:solidFill>
              </a:rPr>
              <a:t> ST</a:t>
            </a:r>
          </a:p>
        </p:txBody>
      </p:sp>
      <p:graphicFrame>
        <p:nvGraphicFramePr>
          <p:cNvPr id="6" name="Tabel 4">
            <a:extLst>
              <a:ext uri="{FF2B5EF4-FFF2-40B4-BE49-F238E27FC236}">
                <a16:creationId xmlns:a16="http://schemas.microsoft.com/office/drawing/2014/main" id="{B53FE4DC-D863-4D77-B2AC-6C333C329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162257"/>
              </p:ext>
            </p:extLst>
          </p:nvPr>
        </p:nvGraphicFramePr>
        <p:xfrm>
          <a:off x="4224616" y="4476115"/>
          <a:ext cx="3742765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426">
                  <a:extLst>
                    <a:ext uri="{9D8B030D-6E8A-4147-A177-3AD203B41FA5}">
                      <a16:colId xmlns:a16="http://schemas.microsoft.com/office/drawing/2014/main" val="3645096311"/>
                    </a:ext>
                  </a:extLst>
                </a:gridCol>
                <a:gridCol w="1601339">
                  <a:extLst>
                    <a:ext uri="{9D8B030D-6E8A-4147-A177-3AD203B41FA5}">
                      <a16:colId xmlns:a16="http://schemas.microsoft.com/office/drawing/2014/main" val="3783790609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nl-NL" dirty="0" err="1"/>
                        <a:t>Characteristics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35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Total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4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Functionality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B/●●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/>
                        <a:t>Functionality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03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B/●●</a:t>
                      </a:r>
                    </a:p>
                    <a:p>
                      <a:r>
                        <a:rPr lang="nl-NL" dirty="0"/>
                        <a:t>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101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23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2BB3ABA5-7CB2-49C4-B366-72C13A5A2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994376-B5BF-4399-9D74-E781F489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Test design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endParaRPr lang="nl-NL" dirty="0">
              <a:solidFill>
                <a:schemeClr val="bg1"/>
              </a:solidFill>
            </a:endParaRP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3366D426-FB43-44F5-B103-E5AADE64F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507606"/>
              </p:ext>
            </p:extLst>
          </p:nvPr>
        </p:nvGraphicFramePr>
        <p:xfrm>
          <a:off x="838200" y="1556684"/>
          <a:ext cx="10515596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479095563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752396368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124662719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962059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Characteristics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Test </a:t>
                      </a:r>
                      <a:r>
                        <a:rPr lang="nl-NL" dirty="0" err="1"/>
                        <a:t>Technique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95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Functionality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Total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(B/●●)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Functional</a:t>
                      </a:r>
                      <a:r>
                        <a:rPr lang="nl-NL" dirty="0"/>
                        <a:t>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Test unit 1: State </a:t>
                      </a:r>
                      <a:r>
                        <a:rPr lang="nl-NL" dirty="0" err="1"/>
                        <a:t>Transition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Testing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801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Total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(B/●●)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Usability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Test unit 2: SEM (</a:t>
                      </a:r>
                      <a:r>
                        <a:rPr lang="nl-NL" dirty="0" err="1"/>
                        <a:t>semantic</a:t>
                      </a:r>
                      <a:r>
                        <a:rPr lang="nl-NL" dirty="0"/>
                        <a:t>) test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85151"/>
                  </a:ext>
                </a:extLst>
              </a:tr>
            </a:tbl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A463C125-FE43-4956-927C-DE9D7AFA2F7F}"/>
              </a:ext>
            </a:extLst>
          </p:cNvPr>
          <p:cNvSpPr txBox="1">
            <a:spLocks/>
          </p:cNvSpPr>
          <p:nvPr/>
        </p:nvSpPr>
        <p:spPr>
          <a:xfrm>
            <a:off x="838196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>
                <a:solidFill>
                  <a:schemeClr val="bg1"/>
                </a:solidFill>
              </a:rPr>
              <a:t>Test Basis</a:t>
            </a:r>
          </a:p>
          <a:p>
            <a:pPr marL="342900" indent="-342900">
              <a:buFontTx/>
              <a:buChar char="-"/>
            </a:pPr>
            <a:r>
              <a:rPr lang="nl-NL" sz="2000" dirty="0">
                <a:solidFill>
                  <a:schemeClr val="bg1"/>
                </a:solidFill>
                <a:latin typeface="+mn-lt"/>
              </a:rPr>
              <a:t>The </a:t>
            </a:r>
            <a:r>
              <a:rPr lang="nl-NL" sz="2000" dirty="0" err="1">
                <a:solidFill>
                  <a:schemeClr val="bg1"/>
                </a:solidFill>
                <a:latin typeface="+mn-lt"/>
              </a:rPr>
              <a:t>Spotify</a:t>
            </a:r>
            <a:r>
              <a:rPr lang="nl-NL" sz="2000" dirty="0">
                <a:solidFill>
                  <a:schemeClr val="bg1"/>
                </a:solidFill>
                <a:latin typeface="+mn-lt"/>
              </a:rPr>
              <a:t> API user manual</a:t>
            </a:r>
          </a:p>
          <a:p>
            <a:pPr marL="342900" indent="-342900">
              <a:buFontTx/>
              <a:buChar char="-"/>
            </a:pPr>
            <a:r>
              <a:rPr lang="nl-NL" sz="2000" dirty="0">
                <a:solidFill>
                  <a:schemeClr val="bg1"/>
                </a:solidFill>
                <a:latin typeface="+mn-lt"/>
              </a:rPr>
              <a:t>OAUTH2 </a:t>
            </a:r>
            <a:r>
              <a:rPr lang="nl-NL" sz="2000" dirty="0" err="1">
                <a:solidFill>
                  <a:schemeClr val="bg1"/>
                </a:solidFill>
                <a:latin typeface="+mn-lt"/>
              </a:rPr>
              <a:t>specification</a:t>
            </a:r>
            <a:r>
              <a:rPr lang="nl-NL" sz="2000" dirty="0">
                <a:solidFill>
                  <a:schemeClr val="bg1"/>
                </a:solidFill>
                <a:latin typeface="+mn-lt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+mn-lt"/>
              </a:rPr>
              <a:t>book</a:t>
            </a:r>
            <a:endParaRPr lang="nl-NL" sz="2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051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4">
            <a:extLst>
              <a:ext uri="{FF2B5EF4-FFF2-40B4-BE49-F238E27FC236}">
                <a16:creationId xmlns:a16="http://schemas.microsoft.com/office/drawing/2014/main" id="{DAEA7B87-4A25-4466-B8C2-61AFE78B2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E3D87AC-0F6F-43D5-A93F-D7DBF21DB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6" y="202004"/>
            <a:ext cx="10515600" cy="1325563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Test Unit 1: State </a:t>
            </a:r>
            <a:r>
              <a:rPr lang="nl-NL" dirty="0" err="1">
                <a:solidFill>
                  <a:schemeClr val="bg1"/>
                </a:solidFill>
              </a:rPr>
              <a:t>Transition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Testing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977547-035F-40AF-823B-98BD5FB45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6772"/>
            <a:ext cx="10515600" cy="4565650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State diagram:</a:t>
            </a:r>
          </a:p>
          <a:p>
            <a:pPr marL="0" indent="0">
              <a:buNone/>
            </a:pP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90EA6FD6-9321-472E-A62E-DCE1886637CF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flipH="1">
            <a:off x="3231937" y="3544434"/>
            <a:ext cx="30464" cy="494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33DA81CB-2B23-44CB-AA18-932B750B104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444887" y="3119286"/>
            <a:ext cx="124698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ep 66">
            <a:extLst>
              <a:ext uri="{FF2B5EF4-FFF2-40B4-BE49-F238E27FC236}">
                <a16:creationId xmlns:a16="http://schemas.microsoft.com/office/drawing/2014/main" id="{5A2BCDC3-61D3-4BD6-84AD-86974E511D05}"/>
              </a:ext>
            </a:extLst>
          </p:cNvPr>
          <p:cNvGrpSpPr/>
          <p:nvPr/>
        </p:nvGrpSpPr>
        <p:grpSpPr>
          <a:xfrm>
            <a:off x="1988156" y="1326772"/>
            <a:ext cx="10109978" cy="5055810"/>
            <a:chOff x="1988156" y="1326772"/>
            <a:chExt cx="10109978" cy="5055810"/>
          </a:xfrm>
        </p:grpSpPr>
        <p:cxnSp>
          <p:nvCxnSpPr>
            <p:cNvPr id="46" name="Rechte verbindingslijn 45">
              <a:extLst>
                <a:ext uri="{FF2B5EF4-FFF2-40B4-BE49-F238E27FC236}">
                  <a16:creationId xmlns:a16="http://schemas.microsoft.com/office/drawing/2014/main" id="{6718CCB2-DE23-41AE-AA81-8C31A51086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51453" y="5957434"/>
              <a:ext cx="15035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ep 65">
              <a:extLst>
                <a:ext uri="{FF2B5EF4-FFF2-40B4-BE49-F238E27FC236}">
                  <a16:creationId xmlns:a16="http://schemas.microsoft.com/office/drawing/2014/main" id="{B0A36B5A-D5B5-4514-B671-2ED33B1EB1B3}"/>
                </a:ext>
              </a:extLst>
            </p:cNvPr>
            <p:cNvGrpSpPr/>
            <p:nvPr/>
          </p:nvGrpSpPr>
          <p:grpSpPr>
            <a:xfrm>
              <a:off x="1988156" y="1326772"/>
              <a:ext cx="10109978" cy="5055810"/>
              <a:chOff x="2317139" y="1495426"/>
              <a:chExt cx="10109978" cy="5055810"/>
            </a:xfrm>
          </p:grpSpPr>
          <p:cxnSp>
            <p:nvCxnSpPr>
              <p:cNvPr id="36" name="Rechte verbindingslijn met pijl 35">
                <a:extLst>
                  <a:ext uri="{FF2B5EF4-FFF2-40B4-BE49-F238E27FC236}">
                    <a16:creationId xmlns:a16="http://schemas.microsoft.com/office/drawing/2014/main" id="{09EBF59C-EC4F-4CB4-941B-CE9C39856A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26483" y="1559708"/>
                <a:ext cx="3006381" cy="9238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1">
                <a:extLst>
                  <a:ext uri="{FF2B5EF4-FFF2-40B4-BE49-F238E27FC236}">
                    <a16:creationId xmlns:a16="http://schemas.microsoft.com/office/drawing/2014/main" id="{0ED918E8-034F-4A67-BC25-F8C9CDBC1EC5}"/>
                  </a:ext>
                </a:extLst>
              </p:cNvPr>
              <p:cNvCxnSpPr>
                <a:endCxn id="15" idx="1"/>
              </p:cNvCxnSpPr>
              <p:nvPr/>
            </p:nvCxnSpPr>
            <p:spPr>
              <a:xfrm>
                <a:off x="2326483" y="2483531"/>
                <a:ext cx="0" cy="36425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Rechte verbindingslijn met pijl 52">
                <a:extLst>
                  <a:ext uri="{FF2B5EF4-FFF2-40B4-BE49-F238E27FC236}">
                    <a16:creationId xmlns:a16="http://schemas.microsoft.com/office/drawing/2014/main" id="{CE999EA1-E759-46AE-AFD7-A3B5ECA469C8}"/>
                  </a:ext>
                </a:extLst>
              </p:cNvPr>
              <p:cNvCxnSpPr>
                <a:cxnSpLocks/>
                <a:endCxn id="11" idx="2"/>
              </p:cNvCxnSpPr>
              <p:nvPr/>
            </p:nvCxnSpPr>
            <p:spPr>
              <a:xfrm flipV="1">
                <a:off x="6020856" y="2012497"/>
                <a:ext cx="1" cy="12754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ep 64">
                <a:extLst>
                  <a:ext uri="{FF2B5EF4-FFF2-40B4-BE49-F238E27FC236}">
                    <a16:creationId xmlns:a16="http://schemas.microsoft.com/office/drawing/2014/main" id="{3847D3EC-B126-41A7-9A9A-3EEE4F39B63C}"/>
                  </a:ext>
                </a:extLst>
              </p:cNvPr>
              <p:cNvGrpSpPr/>
              <p:nvPr/>
            </p:nvGrpSpPr>
            <p:grpSpPr>
              <a:xfrm>
                <a:off x="2317139" y="1495426"/>
                <a:ext cx="10109978" cy="5055810"/>
                <a:chOff x="2317139" y="1495426"/>
                <a:chExt cx="10109978" cy="5055810"/>
              </a:xfrm>
            </p:grpSpPr>
            <p:grpSp>
              <p:nvGrpSpPr>
                <p:cNvPr id="31" name="Groep 30">
                  <a:extLst>
                    <a:ext uri="{FF2B5EF4-FFF2-40B4-BE49-F238E27FC236}">
                      <a16:creationId xmlns:a16="http://schemas.microsoft.com/office/drawing/2014/main" id="{5C934282-B1AF-48CC-8D3F-272D41FF1687}"/>
                    </a:ext>
                  </a:extLst>
                </p:cNvPr>
                <p:cNvGrpSpPr/>
                <p:nvPr/>
              </p:nvGrpSpPr>
              <p:grpSpPr>
                <a:xfrm>
                  <a:off x="2326483" y="1495426"/>
                  <a:ext cx="8899100" cy="5055810"/>
                  <a:chOff x="1793083" y="2200275"/>
                  <a:chExt cx="5913828" cy="4191000"/>
                </a:xfrm>
              </p:grpSpPr>
              <p:sp>
                <p:nvSpPr>
                  <p:cNvPr id="4" name="Ruit 3">
                    <a:extLst>
                      <a:ext uri="{FF2B5EF4-FFF2-40B4-BE49-F238E27FC236}">
                        <a16:creationId xmlns:a16="http://schemas.microsoft.com/office/drawing/2014/main" id="{2E66D139-5C42-4F53-92DF-19FD6461A712}"/>
                      </a:ext>
                    </a:extLst>
                  </p:cNvPr>
                  <p:cNvSpPr/>
                  <p:nvPr/>
                </p:nvSpPr>
                <p:spPr>
                  <a:xfrm>
                    <a:off x="1847851" y="3333750"/>
                    <a:ext cx="1571624" cy="704850"/>
                  </a:xfrm>
                  <a:prstGeom prst="diamond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400" dirty="0">
                        <a:solidFill>
                          <a:schemeClr val="bg1"/>
                        </a:solidFill>
                      </a:rPr>
                      <a:t>User ID in </a:t>
                    </a:r>
                    <a:r>
                      <a:rPr lang="nl-NL" sz="1400" dirty="0" err="1">
                        <a:solidFill>
                          <a:schemeClr val="bg1"/>
                        </a:solidFill>
                      </a:rPr>
                      <a:t>Spotify</a:t>
                    </a:r>
                    <a:r>
                      <a:rPr lang="nl-NL" sz="1400" dirty="0">
                        <a:solidFill>
                          <a:schemeClr val="bg1"/>
                        </a:solidFill>
                      </a:rPr>
                      <a:t> database?</a:t>
                    </a:r>
                  </a:p>
                </p:txBody>
              </p:sp>
              <p:cxnSp>
                <p:nvCxnSpPr>
                  <p:cNvPr id="6" name="Rechte verbindingslijn met pijl 5">
                    <a:extLst>
                      <a:ext uri="{FF2B5EF4-FFF2-40B4-BE49-F238E27FC236}">
                        <a16:creationId xmlns:a16="http://schemas.microsoft.com/office/drawing/2014/main" id="{F276C942-89D8-4515-8ED7-27111F193196}"/>
                      </a:ext>
                    </a:extLst>
                  </p:cNvPr>
                  <p:cNvCxnSpPr>
                    <a:cxnSpLocks/>
                    <a:stCxn id="11" idx="1"/>
                    <a:endCxn id="4" idx="0"/>
                  </p:cNvCxnSpPr>
                  <p:nvPr/>
                </p:nvCxnSpPr>
                <p:spPr>
                  <a:xfrm flipH="1">
                    <a:off x="2633663" y="2414588"/>
                    <a:ext cx="1157287" cy="91916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Rechthoek 10">
                    <a:extLst>
                      <a:ext uri="{FF2B5EF4-FFF2-40B4-BE49-F238E27FC236}">
                        <a16:creationId xmlns:a16="http://schemas.microsoft.com/office/drawing/2014/main" id="{22FFE390-70C7-4635-BA38-9E32972DF679}"/>
                      </a:ext>
                    </a:extLst>
                  </p:cNvPr>
                  <p:cNvSpPr/>
                  <p:nvPr/>
                </p:nvSpPr>
                <p:spPr>
                  <a:xfrm>
                    <a:off x="3790950" y="2200275"/>
                    <a:ext cx="914400" cy="42862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dirty="0">
                        <a:solidFill>
                          <a:schemeClr val="bg1"/>
                        </a:solidFill>
                      </a:rPr>
                      <a:t>start</a:t>
                    </a:r>
                  </a:p>
                </p:txBody>
              </p:sp>
              <p:cxnSp>
                <p:nvCxnSpPr>
                  <p:cNvPr id="13" name="Rechte verbindingslijn met pijl 12">
                    <a:extLst>
                      <a:ext uri="{FF2B5EF4-FFF2-40B4-BE49-F238E27FC236}">
                        <a16:creationId xmlns:a16="http://schemas.microsoft.com/office/drawing/2014/main" id="{FA5B5DFF-0BE8-428E-864B-CC3D5D249781}"/>
                      </a:ext>
                    </a:extLst>
                  </p:cNvPr>
                  <p:cNvCxnSpPr>
                    <a:cxnSpLocks/>
                    <a:stCxn id="17" idx="2"/>
                  </p:cNvCxnSpPr>
                  <p:nvPr/>
                </p:nvCxnSpPr>
                <p:spPr>
                  <a:xfrm flipH="1">
                    <a:off x="2578895" y="4961732"/>
                    <a:ext cx="34524" cy="72469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Ruit 14">
                    <a:extLst>
                      <a:ext uri="{FF2B5EF4-FFF2-40B4-BE49-F238E27FC236}">
                        <a16:creationId xmlns:a16="http://schemas.microsoft.com/office/drawing/2014/main" id="{919B27FA-1D26-4D32-819F-2D5D71568AFA}"/>
                      </a:ext>
                    </a:extLst>
                  </p:cNvPr>
                  <p:cNvSpPr/>
                  <p:nvPr/>
                </p:nvSpPr>
                <p:spPr>
                  <a:xfrm>
                    <a:off x="1793083" y="5686425"/>
                    <a:ext cx="1571624" cy="704850"/>
                  </a:xfrm>
                  <a:prstGeom prst="diamond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000" dirty="0" err="1">
                        <a:solidFill>
                          <a:schemeClr val="bg1"/>
                        </a:solidFill>
                      </a:rPr>
                      <a:t>Supplied</a:t>
                    </a:r>
                    <a:r>
                      <a:rPr lang="nl-NL" sz="1000" dirty="0">
                        <a:solidFill>
                          <a:schemeClr val="bg1"/>
                        </a:solidFill>
                      </a:rPr>
                      <a:t> token </a:t>
                    </a:r>
                    <a:r>
                      <a:rPr lang="nl-NL" sz="1000" dirty="0" err="1">
                        <a:solidFill>
                          <a:schemeClr val="bg1"/>
                        </a:solidFill>
                      </a:rPr>
                      <a:t>corresponds</a:t>
                    </a:r>
                    <a:r>
                      <a:rPr lang="nl-NL" sz="1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nl-NL" sz="1000" dirty="0" err="1">
                        <a:solidFill>
                          <a:schemeClr val="bg1"/>
                        </a:solidFill>
                      </a:rPr>
                      <a:t>to</a:t>
                    </a:r>
                    <a:r>
                      <a:rPr lang="nl-NL" sz="1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nl-NL" sz="1000" dirty="0" err="1">
                        <a:solidFill>
                          <a:schemeClr val="bg1"/>
                        </a:solidFill>
                      </a:rPr>
                      <a:t>previously</a:t>
                    </a:r>
                    <a:r>
                      <a:rPr lang="nl-NL" sz="1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nl-NL" sz="1000" dirty="0" err="1">
                        <a:solidFill>
                          <a:schemeClr val="bg1"/>
                        </a:solidFill>
                      </a:rPr>
                      <a:t>supplied</a:t>
                    </a:r>
                    <a:r>
                      <a:rPr lang="nl-NL" sz="1000" dirty="0">
                        <a:solidFill>
                          <a:schemeClr val="bg1"/>
                        </a:solidFill>
                      </a:rPr>
                      <a:t> user ID?</a:t>
                    </a:r>
                  </a:p>
                </p:txBody>
              </p:sp>
              <p:sp>
                <p:nvSpPr>
                  <p:cNvPr id="17" name="Rechthoek 16">
                    <a:extLst>
                      <a:ext uri="{FF2B5EF4-FFF2-40B4-BE49-F238E27FC236}">
                        <a16:creationId xmlns:a16="http://schemas.microsoft.com/office/drawing/2014/main" id="{8BC227F4-87F0-4ACC-A977-35F5566524EF}"/>
                      </a:ext>
                    </a:extLst>
                  </p:cNvPr>
                  <p:cNvSpPr/>
                  <p:nvPr/>
                </p:nvSpPr>
                <p:spPr>
                  <a:xfrm>
                    <a:off x="2121694" y="4448176"/>
                    <a:ext cx="983449" cy="51355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400" dirty="0" err="1">
                        <a:solidFill>
                          <a:schemeClr val="bg1"/>
                        </a:solidFill>
                      </a:rPr>
                      <a:t>Connected</a:t>
                    </a:r>
                    <a:r>
                      <a:rPr lang="nl-NL" sz="14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nl-NL" sz="1400" dirty="0" err="1">
                        <a:solidFill>
                          <a:schemeClr val="bg1"/>
                        </a:solidFill>
                      </a:rPr>
                      <a:t>to</a:t>
                    </a:r>
                    <a:r>
                      <a:rPr lang="nl-NL" sz="14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nl-NL" sz="1400" dirty="0" err="1">
                        <a:solidFill>
                          <a:schemeClr val="bg1"/>
                        </a:solidFill>
                      </a:rPr>
                      <a:t>endpoint</a:t>
                    </a:r>
                    <a:r>
                      <a:rPr lang="nl-NL" sz="14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nl-NL" sz="1400" dirty="0" err="1">
                        <a:solidFill>
                          <a:schemeClr val="bg1"/>
                        </a:solidFill>
                      </a:rPr>
                      <a:t>for</a:t>
                    </a:r>
                    <a:r>
                      <a:rPr lang="nl-NL" sz="1400" dirty="0">
                        <a:solidFill>
                          <a:schemeClr val="bg1"/>
                        </a:solidFill>
                      </a:rPr>
                      <a:t> user</a:t>
                    </a:r>
                  </a:p>
                </p:txBody>
              </p:sp>
              <p:cxnSp>
                <p:nvCxnSpPr>
                  <p:cNvPr id="19" name="Rechte verbindingslijn met pijl 18">
                    <a:extLst>
                      <a:ext uri="{FF2B5EF4-FFF2-40B4-BE49-F238E27FC236}">
                        <a16:creationId xmlns:a16="http://schemas.microsoft.com/office/drawing/2014/main" id="{A97DEC0D-55E4-4AF1-92E7-38EBFDFDE1FD}"/>
                      </a:ext>
                    </a:extLst>
                  </p:cNvPr>
                  <p:cNvCxnSpPr>
                    <a:cxnSpLocks/>
                    <a:stCxn id="15" idx="3"/>
                    <a:endCxn id="20" idx="1"/>
                  </p:cNvCxnSpPr>
                  <p:nvPr/>
                </p:nvCxnSpPr>
                <p:spPr>
                  <a:xfrm>
                    <a:off x="3364707" y="6038851"/>
                    <a:ext cx="1866760" cy="952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hthoek 19">
                    <a:extLst>
                      <a:ext uri="{FF2B5EF4-FFF2-40B4-BE49-F238E27FC236}">
                        <a16:creationId xmlns:a16="http://schemas.microsoft.com/office/drawing/2014/main" id="{1309A31F-D1B6-451E-BA1A-06768F01D363}"/>
                      </a:ext>
                    </a:extLst>
                  </p:cNvPr>
                  <p:cNvSpPr/>
                  <p:nvPr/>
                </p:nvSpPr>
                <p:spPr>
                  <a:xfrm>
                    <a:off x="5231467" y="5791596"/>
                    <a:ext cx="983449" cy="51355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400" dirty="0">
                        <a:solidFill>
                          <a:schemeClr val="bg1"/>
                        </a:solidFill>
                      </a:rPr>
                      <a:t>New </a:t>
                    </a:r>
                    <a:r>
                      <a:rPr lang="nl-NL" sz="1400" dirty="0" err="1">
                        <a:solidFill>
                          <a:schemeClr val="bg1"/>
                        </a:solidFill>
                      </a:rPr>
                      <a:t>playlist</a:t>
                    </a:r>
                    <a:r>
                      <a:rPr lang="nl-NL" sz="14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nl-NL" sz="1400" dirty="0" err="1">
                        <a:solidFill>
                          <a:schemeClr val="bg1"/>
                        </a:solidFill>
                      </a:rPr>
                      <a:t>created</a:t>
                    </a:r>
                    <a:endParaRPr lang="nl-NL" sz="14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4" name="Rechthoek 23">
                    <a:extLst>
                      <a:ext uri="{FF2B5EF4-FFF2-40B4-BE49-F238E27FC236}">
                        <a16:creationId xmlns:a16="http://schemas.microsoft.com/office/drawing/2014/main" id="{9AA7573E-9BE5-4F20-B5E0-E7ACAB324AB9}"/>
                      </a:ext>
                    </a:extLst>
                  </p:cNvPr>
                  <p:cNvSpPr/>
                  <p:nvPr/>
                </p:nvSpPr>
                <p:spPr>
                  <a:xfrm>
                    <a:off x="6723462" y="4448176"/>
                    <a:ext cx="983449" cy="51355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400" dirty="0">
                        <a:solidFill>
                          <a:schemeClr val="bg1"/>
                        </a:solidFill>
                      </a:rPr>
                      <a:t>New </a:t>
                    </a:r>
                    <a:r>
                      <a:rPr lang="nl-NL" sz="1400" dirty="0" err="1">
                        <a:solidFill>
                          <a:schemeClr val="bg1"/>
                        </a:solidFill>
                      </a:rPr>
                      <a:t>playlist</a:t>
                    </a:r>
                    <a:r>
                      <a:rPr lang="nl-NL" sz="14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nl-NL" sz="1400" dirty="0" err="1">
                        <a:solidFill>
                          <a:schemeClr val="bg1"/>
                        </a:solidFill>
                      </a:rPr>
                      <a:t>contains</a:t>
                    </a:r>
                    <a:r>
                      <a:rPr lang="nl-NL" sz="1400" dirty="0">
                        <a:solidFill>
                          <a:schemeClr val="bg1"/>
                        </a:solidFill>
                      </a:rPr>
                      <a:t> new song</a:t>
                    </a:r>
                  </a:p>
                </p:txBody>
              </p:sp>
              <p:cxnSp>
                <p:nvCxnSpPr>
                  <p:cNvPr id="26" name="Rechte verbindingslijn met pijl 25">
                    <a:extLst>
                      <a:ext uri="{FF2B5EF4-FFF2-40B4-BE49-F238E27FC236}">
                        <a16:creationId xmlns:a16="http://schemas.microsoft.com/office/drawing/2014/main" id="{DCCF9D10-8E23-4DA9-AAAB-7852FB0F07CC}"/>
                      </a:ext>
                    </a:extLst>
                  </p:cNvPr>
                  <p:cNvCxnSpPr>
                    <a:cxnSpLocks/>
                    <a:endCxn id="24" idx="2"/>
                  </p:cNvCxnSpPr>
                  <p:nvPr/>
                </p:nvCxnSpPr>
                <p:spPr>
                  <a:xfrm flipV="1">
                    <a:off x="7215187" y="4961732"/>
                    <a:ext cx="0" cy="107711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Rechte verbindingslijn met pijl 27">
                    <a:extLst>
                      <a:ext uri="{FF2B5EF4-FFF2-40B4-BE49-F238E27FC236}">
                        <a16:creationId xmlns:a16="http://schemas.microsoft.com/office/drawing/2014/main" id="{182F3A6E-3DDC-4418-9E44-D4AA4F9C10C5}"/>
                      </a:ext>
                    </a:extLst>
                  </p:cNvPr>
                  <p:cNvCxnSpPr>
                    <a:stCxn id="24" idx="0"/>
                    <a:endCxn id="11" idx="3"/>
                  </p:cNvCxnSpPr>
                  <p:nvPr/>
                </p:nvCxnSpPr>
                <p:spPr>
                  <a:xfrm flipH="1" flipV="1">
                    <a:off x="4705350" y="2414588"/>
                    <a:ext cx="2509837" cy="2033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Tekstvak 55">
                  <a:extLst>
                    <a:ext uri="{FF2B5EF4-FFF2-40B4-BE49-F238E27FC236}">
                      <a16:creationId xmlns:a16="http://schemas.microsoft.com/office/drawing/2014/main" id="{8F52B05C-DEC2-403C-BBEC-79CD831174BC}"/>
                    </a:ext>
                  </a:extLst>
                </p:cNvPr>
                <p:cNvSpPr txBox="1"/>
                <p:nvPr/>
              </p:nvSpPr>
              <p:spPr>
                <a:xfrm>
                  <a:off x="4425202" y="2227467"/>
                  <a:ext cx="901007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400" dirty="0">
                      <a:solidFill>
                        <a:schemeClr val="bg1"/>
                      </a:solidFill>
                    </a:rPr>
                    <a:t>User </a:t>
                  </a:r>
                  <a:r>
                    <a:rPr lang="nl-NL" sz="1400" dirty="0" err="1">
                      <a:solidFill>
                        <a:schemeClr val="bg1"/>
                      </a:solidFill>
                    </a:rPr>
                    <a:t>supplies</a:t>
                  </a:r>
                  <a:r>
                    <a:rPr lang="nl-NL" sz="1400" dirty="0">
                      <a:solidFill>
                        <a:schemeClr val="bg1"/>
                      </a:solidFill>
                    </a:rPr>
                    <a:t> user ID</a:t>
                  </a:r>
                </a:p>
              </p:txBody>
            </p:sp>
            <p:sp>
              <p:nvSpPr>
                <p:cNvPr id="57" name="Tekstvak 56">
                  <a:extLst>
                    <a:ext uri="{FF2B5EF4-FFF2-40B4-BE49-F238E27FC236}">
                      <a16:creationId xmlns:a16="http://schemas.microsoft.com/office/drawing/2014/main" id="{D0B66F4F-7BAA-45CD-B4BE-0695857BA9F0}"/>
                    </a:ext>
                  </a:extLst>
                </p:cNvPr>
                <p:cNvSpPr txBox="1"/>
                <p:nvPr/>
              </p:nvSpPr>
              <p:spPr>
                <a:xfrm>
                  <a:off x="4719899" y="3285747"/>
                  <a:ext cx="9010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400" dirty="0">
                      <a:solidFill>
                        <a:schemeClr val="bg1"/>
                      </a:solidFill>
                    </a:rPr>
                    <a:t>No</a:t>
                  </a:r>
                </a:p>
              </p:txBody>
            </p:sp>
            <p:sp>
              <p:nvSpPr>
                <p:cNvPr id="58" name="Tekstvak 57">
                  <a:extLst>
                    <a:ext uri="{FF2B5EF4-FFF2-40B4-BE49-F238E27FC236}">
                      <a16:creationId xmlns:a16="http://schemas.microsoft.com/office/drawing/2014/main" id="{B3C8708F-F6E1-470D-925B-F1C7823900F7}"/>
                    </a:ext>
                  </a:extLst>
                </p:cNvPr>
                <p:cNvSpPr txBox="1"/>
                <p:nvPr/>
              </p:nvSpPr>
              <p:spPr>
                <a:xfrm>
                  <a:off x="3635086" y="3798572"/>
                  <a:ext cx="9010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400" dirty="0">
                      <a:solidFill>
                        <a:schemeClr val="bg1"/>
                      </a:solidFill>
                    </a:rPr>
                    <a:t>Yes</a:t>
                  </a:r>
                </a:p>
              </p:txBody>
            </p:sp>
            <p:sp>
              <p:nvSpPr>
                <p:cNvPr id="60" name="Tekstvak 59">
                  <a:extLst>
                    <a:ext uri="{FF2B5EF4-FFF2-40B4-BE49-F238E27FC236}">
                      <a16:creationId xmlns:a16="http://schemas.microsoft.com/office/drawing/2014/main" id="{A15A4122-A0ED-4059-BFFD-48529E64D095}"/>
                    </a:ext>
                  </a:extLst>
                </p:cNvPr>
                <p:cNvSpPr txBox="1"/>
                <p:nvPr/>
              </p:nvSpPr>
              <p:spPr>
                <a:xfrm>
                  <a:off x="3605333" y="4906462"/>
                  <a:ext cx="1996473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400" dirty="0">
                      <a:solidFill>
                        <a:schemeClr val="bg1"/>
                      </a:solidFill>
                    </a:rPr>
                    <a:t>User </a:t>
                  </a:r>
                  <a:r>
                    <a:rPr lang="nl-NL" sz="1400" dirty="0" err="1">
                      <a:solidFill>
                        <a:schemeClr val="bg1"/>
                      </a:solidFill>
                    </a:rPr>
                    <a:t>supplies</a:t>
                  </a:r>
                  <a:r>
                    <a:rPr lang="nl-NL" sz="1400" dirty="0">
                      <a:solidFill>
                        <a:schemeClr val="bg1"/>
                      </a:solidFill>
                    </a:rPr>
                    <a:t> Token </a:t>
                  </a:r>
                  <a:r>
                    <a:rPr lang="nl-NL" sz="1400" dirty="0" err="1">
                      <a:solidFill>
                        <a:schemeClr val="bg1"/>
                      </a:solidFill>
                    </a:rPr>
                    <a:t>and</a:t>
                  </a:r>
                  <a:r>
                    <a:rPr lang="nl-NL" sz="14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nl-NL" sz="1400" dirty="0" err="1">
                      <a:solidFill>
                        <a:schemeClr val="bg1"/>
                      </a:solidFill>
                    </a:rPr>
                    <a:t>requests</a:t>
                  </a:r>
                  <a:r>
                    <a:rPr lang="nl-NL" sz="14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nl-NL" sz="1400" dirty="0" err="1">
                      <a:solidFill>
                        <a:schemeClr val="bg1"/>
                      </a:solidFill>
                    </a:rPr>
                    <a:t>to</a:t>
                  </a:r>
                  <a:r>
                    <a:rPr lang="nl-NL" sz="14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nl-NL" sz="1400" dirty="0" err="1">
                      <a:solidFill>
                        <a:schemeClr val="bg1"/>
                      </a:solidFill>
                    </a:rPr>
                    <a:t>create</a:t>
                  </a:r>
                  <a:r>
                    <a:rPr lang="nl-NL" sz="1400" dirty="0">
                      <a:solidFill>
                        <a:schemeClr val="bg1"/>
                      </a:solidFill>
                    </a:rPr>
                    <a:t> new </a:t>
                  </a:r>
                  <a:r>
                    <a:rPr lang="nl-NL" sz="1400" dirty="0" err="1">
                      <a:solidFill>
                        <a:schemeClr val="bg1"/>
                      </a:solidFill>
                    </a:rPr>
                    <a:t>playlist</a:t>
                  </a:r>
                  <a:endParaRPr lang="nl-NL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2" name="Tekstvak 61">
                  <a:extLst>
                    <a:ext uri="{FF2B5EF4-FFF2-40B4-BE49-F238E27FC236}">
                      <a16:creationId xmlns:a16="http://schemas.microsoft.com/office/drawing/2014/main" id="{F3879019-C2F5-4ACB-A34C-882B03E9FF8B}"/>
                    </a:ext>
                  </a:extLst>
                </p:cNvPr>
                <p:cNvSpPr txBox="1"/>
                <p:nvPr/>
              </p:nvSpPr>
              <p:spPr>
                <a:xfrm>
                  <a:off x="10430644" y="5491721"/>
                  <a:ext cx="19964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400" dirty="0"/>
                    <a:t>User </a:t>
                  </a:r>
                  <a:r>
                    <a:rPr lang="nl-NL" sz="1400" dirty="0" err="1"/>
                    <a:t>supplies</a:t>
                  </a:r>
                  <a:r>
                    <a:rPr lang="nl-NL" sz="1400" dirty="0"/>
                    <a:t> new artist </a:t>
                  </a:r>
                  <a:r>
                    <a:rPr lang="nl-NL" sz="1400" dirty="0" err="1"/>
                    <a:t>and</a:t>
                  </a:r>
                  <a:r>
                    <a:rPr lang="nl-NL" sz="1400" dirty="0"/>
                    <a:t> song </a:t>
                  </a:r>
                  <a:r>
                    <a:rPr lang="nl-NL" sz="1400" dirty="0" err="1"/>
                    <a:t>to</a:t>
                  </a:r>
                  <a:r>
                    <a:rPr lang="nl-NL" sz="1400" dirty="0"/>
                    <a:t> </a:t>
                  </a:r>
                  <a:r>
                    <a:rPr lang="nl-NL" sz="1400" dirty="0" err="1"/>
                    <a:t>be</a:t>
                  </a:r>
                  <a:r>
                    <a:rPr lang="nl-NL" sz="1400" dirty="0"/>
                    <a:t> </a:t>
                  </a:r>
                  <a:r>
                    <a:rPr lang="nl-NL" sz="1400" dirty="0" err="1"/>
                    <a:t>added</a:t>
                  </a:r>
                  <a:endParaRPr lang="nl-NL" sz="1400" dirty="0"/>
                </a:p>
              </p:txBody>
            </p:sp>
            <p:sp>
              <p:nvSpPr>
                <p:cNvPr id="63" name="Tekstvak 62">
                  <a:extLst>
                    <a:ext uri="{FF2B5EF4-FFF2-40B4-BE49-F238E27FC236}">
                      <a16:creationId xmlns:a16="http://schemas.microsoft.com/office/drawing/2014/main" id="{7FA80F20-57BC-460D-8ED2-7E00CBE22044}"/>
                    </a:ext>
                  </a:extLst>
                </p:cNvPr>
                <p:cNvSpPr txBox="1"/>
                <p:nvPr/>
              </p:nvSpPr>
              <p:spPr>
                <a:xfrm>
                  <a:off x="4700799" y="6131834"/>
                  <a:ext cx="9010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400" dirty="0">
                      <a:solidFill>
                        <a:schemeClr val="bg1"/>
                      </a:solidFill>
                    </a:rPr>
                    <a:t>Yes</a:t>
                  </a:r>
                </a:p>
              </p:txBody>
            </p:sp>
            <p:sp>
              <p:nvSpPr>
                <p:cNvPr id="64" name="Tekstvak 63">
                  <a:extLst>
                    <a:ext uri="{FF2B5EF4-FFF2-40B4-BE49-F238E27FC236}">
                      <a16:creationId xmlns:a16="http://schemas.microsoft.com/office/drawing/2014/main" id="{070525E4-D22D-4FAC-BB4C-DB86C115824A}"/>
                    </a:ext>
                  </a:extLst>
                </p:cNvPr>
                <p:cNvSpPr txBox="1"/>
                <p:nvPr/>
              </p:nvSpPr>
              <p:spPr>
                <a:xfrm>
                  <a:off x="2317139" y="5753371"/>
                  <a:ext cx="9010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400" dirty="0"/>
                    <a:t>No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654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7C650C-9152-45E2-8768-3E42DA84E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E3D87AC-0F6F-43D5-A93F-D7DBF21D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Test Unit 1: State </a:t>
            </a:r>
            <a:r>
              <a:rPr lang="nl-NL" dirty="0" err="1">
                <a:solidFill>
                  <a:schemeClr val="bg1"/>
                </a:solidFill>
              </a:rPr>
              <a:t>Transition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Testing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977547-035F-40AF-823B-98BD5FB45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565650"/>
          </a:xfrm>
        </p:spPr>
        <p:txBody>
          <a:bodyPr/>
          <a:lstStyle/>
          <a:p>
            <a:pPr marL="0" indent="0">
              <a:buNone/>
            </a:pPr>
            <a:endParaRPr lang="nl-NL" dirty="0">
              <a:solidFill>
                <a:schemeClr val="bg1"/>
              </a:solidFill>
            </a:endParaRPr>
          </a:p>
          <a:p>
            <a:r>
              <a:rPr lang="nl-NL" dirty="0" err="1">
                <a:solidFill>
                  <a:schemeClr val="bg1"/>
                </a:solidFill>
              </a:rPr>
              <a:t>Based</a:t>
            </a:r>
            <a:r>
              <a:rPr lang="nl-NL" dirty="0">
                <a:solidFill>
                  <a:schemeClr val="bg1"/>
                </a:solidFill>
              </a:rPr>
              <a:t> on risk class B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test </a:t>
            </a:r>
            <a:r>
              <a:rPr lang="nl-NL" dirty="0" err="1">
                <a:solidFill>
                  <a:schemeClr val="bg1"/>
                </a:solidFill>
              </a:rPr>
              <a:t>intensity</a:t>
            </a:r>
            <a:r>
              <a:rPr lang="nl-NL" dirty="0">
                <a:solidFill>
                  <a:schemeClr val="bg1"/>
                </a:solidFill>
              </a:rPr>
              <a:t> ●●</a:t>
            </a:r>
          </a:p>
          <a:p>
            <a:pPr lvl="1"/>
            <a:r>
              <a:rPr lang="nl-NL" dirty="0">
                <a:solidFill>
                  <a:schemeClr val="bg1"/>
                </a:solidFill>
              </a:rPr>
              <a:t>Test case: </a:t>
            </a:r>
            <a:r>
              <a:rPr lang="nl-NL" dirty="0" err="1">
                <a:solidFill>
                  <a:schemeClr val="bg1"/>
                </a:solidFill>
              </a:rPr>
              <a:t>all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states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transitions</a:t>
            </a:r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6581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237205-DAB9-4B4B-97B7-BAC14D06F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E3D87AC-0F6F-43D5-A93F-D7DBF21D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Test Unit 2: SEM Test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977547-035F-40AF-823B-98BD5FB45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705"/>
            <a:ext cx="10515600" cy="4351338"/>
          </a:xfrm>
        </p:spPr>
        <p:txBody>
          <a:bodyPr>
            <a:normAutofit/>
          </a:bodyPr>
          <a:lstStyle/>
          <a:p>
            <a:r>
              <a:rPr lang="nl-NL" dirty="0" err="1">
                <a:solidFill>
                  <a:schemeClr val="bg1"/>
                </a:solidFill>
              </a:rPr>
              <a:t>Based</a:t>
            </a:r>
            <a:r>
              <a:rPr lang="nl-NL" dirty="0">
                <a:solidFill>
                  <a:schemeClr val="bg1"/>
                </a:solidFill>
              </a:rPr>
              <a:t> on risk class B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test </a:t>
            </a:r>
            <a:r>
              <a:rPr lang="nl-NL" dirty="0" err="1">
                <a:solidFill>
                  <a:schemeClr val="bg1"/>
                </a:solidFill>
              </a:rPr>
              <a:t>intensity</a:t>
            </a:r>
            <a:r>
              <a:rPr lang="nl-NL" dirty="0">
                <a:solidFill>
                  <a:schemeClr val="bg1"/>
                </a:solidFill>
              </a:rPr>
              <a:t> ●●</a:t>
            </a:r>
          </a:p>
          <a:p>
            <a:pPr lvl="1"/>
            <a:r>
              <a:rPr lang="nl-NL" sz="2000" dirty="0">
                <a:solidFill>
                  <a:schemeClr val="bg1"/>
                </a:solidFill>
              </a:rPr>
              <a:t>Test </a:t>
            </a:r>
            <a:r>
              <a:rPr lang="nl-NL" sz="2000" dirty="0" err="1">
                <a:solidFill>
                  <a:schemeClr val="bg1"/>
                </a:solidFill>
              </a:rPr>
              <a:t>the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following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condition</a:t>
            </a:r>
            <a:r>
              <a:rPr lang="nl-NL" sz="2000" dirty="0">
                <a:solidFill>
                  <a:schemeClr val="bg1"/>
                </a:solidFill>
              </a:rPr>
              <a:t> point</a:t>
            </a:r>
          </a:p>
          <a:p>
            <a:pPr lvl="1"/>
            <a:r>
              <a:rPr lang="nl-NL" sz="2000" dirty="0">
                <a:solidFill>
                  <a:schemeClr val="bg1"/>
                </a:solidFill>
              </a:rPr>
              <a:t>Use multiple </a:t>
            </a:r>
            <a:r>
              <a:rPr lang="nl-NL" sz="2000" dirty="0" err="1">
                <a:solidFill>
                  <a:schemeClr val="bg1"/>
                </a:solidFill>
              </a:rPr>
              <a:t>condition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coverage</a:t>
            </a:r>
            <a:r>
              <a:rPr lang="nl-NL" sz="2000" dirty="0">
                <a:solidFill>
                  <a:schemeClr val="bg1"/>
                </a:solidFill>
              </a:rPr>
              <a:t>; test </a:t>
            </a:r>
            <a:r>
              <a:rPr lang="nl-NL" sz="2000" dirty="0" err="1">
                <a:solidFill>
                  <a:schemeClr val="bg1"/>
                </a:solidFill>
              </a:rPr>
              <a:t>all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combinations</a:t>
            </a:r>
            <a:r>
              <a:rPr lang="nl-NL" sz="2000" dirty="0">
                <a:solidFill>
                  <a:schemeClr val="bg1"/>
                </a:solidFill>
              </a:rPr>
              <a:t> of </a:t>
            </a:r>
            <a:r>
              <a:rPr lang="nl-NL" sz="2000" dirty="0" err="1">
                <a:solidFill>
                  <a:schemeClr val="bg1"/>
                </a:solidFill>
              </a:rPr>
              <a:t>valid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invalid</a:t>
            </a:r>
            <a:r>
              <a:rPr lang="nl-NL" sz="2000" dirty="0">
                <a:solidFill>
                  <a:schemeClr val="bg1"/>
                </a:solidFill>
              </a:rPr>
              <a:t> user ID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user Token</a:t>
            </a:r>
          </a:p>
          <a:p>
            <a:pPr lvl="1"/>
            <a:r>
              <a:rPr lang="nl-NL" sz="2000" dirty="0" err="1">
                <a:solidFill>
                  <a:schemeClr val="bg1"/>
                </a:solidFill>
              </a:rPr>
              <a:t>Condition</a:t>
            </a:r>
            <a:r>
              <a:rPr lang="nl-NL" sz="2000" dirty="0">
                <a:solidFill>
                  <a:schemeClr val="bg1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nl-NL" sz="2000" dirty="0">
                <a:solidFill>
                  <a:schemeClr val="bg1"/>
                </a:solidFill>
              </a:rPr>
              <a:t>IF (User ID is </a:t>
            </a:r>
            <a:r>
              <a:rPr lang="nl-NL" sz="2000" dirty="0" err="1">
                <a:solidFill>
                  <a:schemeClr val="bg1"/>
                </a:solidFill>
              </a:rPr>
              <a:t>inside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Spotify</a:t>
            </a:r>
            <a:r>
              <a:rPr lang="nl-NL" sz="2000" dirty="0">
                <a:solidFill>
                  <a:schemeClr val="bg1"/>
                </a:solidFill>
              </a:rPr>
              <a:t> database) AND (User Token </a:t>
            </a:r>
            <a:r>
              <a:rPr lang="nl-NL" sz="2000" dirty="0" err="1">
                <a:solidFill>
                  <a:schemeClr val="bg1"/>
                </a:solidFill>
              </a:rPr>
              <a:t>corresponds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to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supplied</a:t>
            </a:r>
            <a:r>
              <a:rPr lang="nl-NL" sz="2000" dirty="0">
                <a:solidFill>
                  <a:schemeClr val="bg1"/>
                </a:solidFill>
              </a:rPr>
              <a:t> User ID)</a:t>
            </a:r>
          </a:p>
          <a:p>
            <a:pPr marL="457200" lvl="1" indent="0">
              <a:buNone/>
            </a:pPr>
            <a:r>
              <a:rPr lang="nl-NL" sz="2000" dirty="0">
                <a:solidFill>
                  <a:schemeClr val="bg1"/>
                </a:solidFill>
              </a:rPr>
              <a:t>	New </a:t>
            </a:r>
            <a:r>
              <a:rPr lang="nl-NL" sz="2000" dirty="0" err="1">
                <a:solidFill>
                  <a:schemeClr val="bg1"/>
                </a:solidFill>
              </a:rPr>
              <a:t>playlist</a:t>
            </a:r>
            <a:r>
              <a:rPr lang="nl-NL" sz="2000" dirty="0">
                <a:solidFill>
                  <a:schemeClr val="bg1"/>
                </a:solidFill>
              </a:rPr>
              <a:t> is </a:t>
            </a:r>
            <a:r>
              <a:rPr lang="nl-NL" sz="2000" dirty="0" err="1">
                <a:solidFill>
                  <a:schemeClr val="bg1"/>
                </a:solidFill>
              </a:rPr>
              <a:t>created</a:t>
            </a:r>
            <a:endParaRPr lang="nl-NL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nl-NL" sz="2000" dirty="0">
                <a:solidFill>
                  <a:schemeClr val="bg1"/>
                </a:solidFill>
              </a:rPr>
              <a:t>ELSE</a:t>
            </a:r>
          </a:p>
          <a:p>
            <a:pPr marL="457200" lvl="1" indent="0">
              <a:buNone/>
            </a:pPr>
            <a:r>
              <a:rPr lang="nl-NL" sz="2000" dirty="0">
                <a:solidFill>
                  <a:schemeClr val="bg1"/>
                </a:solidFill>
              </a:rPr>
              <a:t>	User </a:t>
            </a:r>
            <a:r>
              <a:rPr lang="nl-NL" sz="2000" dirty="0" err="1">
                <a:solidFill>
                  <a:schemeClr val="bg1"/>
                </a:solidFill>
              </a:rPr>
              <a:t>goes</a:t>
            </a:r>
            <a:r>
              <a:rPr lang="nl-NL" sz="2000" dirty="0">
                <a:solidFill>
                  <a:schemeClr val="bg1"/>
                </a:solidFill>
              </a:rPr>
              <a:t> back </a:t>
            </a:r>
            <a:r>
              <a:rPr lang="nl-NL" sz="2000" dirty="0" err="1">
                <a:solidFill>
                  <a:schemeClr val="bg1"/>
                </a:solidFill>
              </a:rPr>
              <a:t>to</a:t>
            </a:r>
            <a:r>
              <a:rPr lang="nl-NL" sz="2000" dirty="0">
                <a:solidFill>
                  <a:schemeClr val="bg1"/>
                </a:solidFill>
              </a:rPr>
              <a:t> start point</a:t>
            </a:r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Demo</a:t>
            </a:r>
          </a:p>
          <a:p>
            <a:pPr lvl="1"/>
            <a:endParaRPr lang="nl-NL" dirty="0">
              <a:solidFill>
                <a:schemeClr val="bg1"/>
              </a:solidFill>
            </a:endParaRPr>
          </a:p>
        </p:txBody>
      </p:sp>
      <p:grpSp>
        <p:nvGrpSpPr>
          <p:cNvPr id="42" name="Groep 41">
            <a:extLst>
              <a:ext uri="{FF2B5EF4-FFF2-40B4-BE49-F238E27FC236}">
                <a16:creationId xmlns:a16="http://schemas.microsoft.com/office/drawing/2014/main" id="{C9654BF6-FE3A-4932-ADBC-2F01120C38A4}"/>
              </a:ext>
            </a:extLst>
          </p:cNvPr>
          <p:cNvGrpSpPr/>
          <p:nvPr/>
        </p:nvGrpSpPr>
        <p:grpSpPr>
          <a:xfrm>
            <a:off x="528320" y="640715"/>
            <a:ext cx="10967720" cy="5313680"/>
            <a:chOff x="528320" y="640715"/>
            <a:chExt cx="10967720" cy="5313680"/>
          </a:xfrm>
        </p:grpSpPr>
        <p:grpSp>
          <p:nvGrpSpPr>
            <p:cNvPr id="40" name="Groep 39">
              <a:extLst>
                <a:ext uri="{FF2B5EF4-FFF2-40B4-BE49-F238E27FC236}">
                  <a16:creationId xmlns:a16="http://schemas.microsoft.com/office/drawing/2014/main" id="{F7F491A4-D08C-4D41-BB1F-13BD66113945}"/>
                </a:ext>
              </a:extLst>
            </p:cNvPr>
            <p:cNvGrpSpPr/>
            <p:nvPr/>
          </p:nvGrpSpPr>
          <p:grpSpPr>
            <a:xfrm>
              <a:off x="528320" y="640715"/>
              <a:ext cx="10967720" cy="5313680"/>
              <a:chOff x="132080" y="1179195"/>
              <a:chExt cx="10967720" cy="5313680"/>
            </a:xfrm>
          </p:grpSpPr>
          <p:grpSp>
            <p:nvGrpSpPr>
              <p:cNvPr id="33" name="Groep 32">
                <a:extLst>
                  <a:ext uri="{FF2B5EF4-FFF2-40B4-BE49-F238E27FC236}">
                    <a16:creationId xmlns:a16="http://schemas.microsoft.com/office/drawing/2014/main" id="{64D0D2CB-88F7-4B61-BD92-4D7C8A217092}"/>
                  </a:ext>
                </a:extLst>
              </p:cNvPr>
              <p:cNvGrpSpPr/>
              <p:nvPr/>
            </p:nvGrpSpPr>
            <p:grpSpPr>
              <a:xfrm>
                <a:off x="132080" y="1179195"/>
                <a:ext cx="10967720" cy="5313680"/>
                <a:chOff x="1000293" y="612775"/>
                <a:chExt cx="10515600" cy="5313680"/>
              </a:xfrm>
            </p:grpSpPr>
            <p:sp>
              <p:nvSpPr>
                <p:cNvPr id="32" name="Rechthoek 31">
                  <a:extLst>
                    <a:ext uri="{FF2B5EF4-FFF2-40B4-BE49-F238E27FC236}">
                      <a16:creationId xmlns:a16="http://schemas.microsoft.com/office/drawing/2014/main" id="{9604F09F-1638-46A3-B938-1EC708851A46}"/>
                    </a:ext>
                  </a:extLst>
                </p:cNvPr>
                <p:cNvSpPr/>
                <p:nvPr/>
              </p:nvSpPr>
              <p:spPr>
                <a:xfrm>
                  <a:off x="1000293" y="612775"/>
                  <a:ext cx="10515600" cy="531368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" name="Groep 5">
                  <a:extLst>
                    <a:ext uri="{FF2B5EF4-FFF2-40B4-BE49-F238E27FC236}">
                      <a16:creationId xmlns:a16="http://schemas.microsoft.com/office/drawing/2014/main" id="{AB9DBCBD-E791-423B-B21E-EB11C0912936}"/>
                    </a:ext>
                  </a:extLst>
                </p:cNvPr>
                <p:cNvGrpSpPr/>
                <p:nvPr/>
              </p:nvGrpSpPr>
              <p:grpSpPr>
                <a:xfrm>
                  <a:off x="1243822" y="745233"/>
                  <a:ext cx="10109978" cy="5055810"/>
                  <a:chOff x="1988156" y="1326772"/>
                  <a:chExt cx="10109978" cy="5055810"/>
                </a:xfrm>
              </p:grpSpPr>
              <p:cxnSp>
                <p:nvCxnSpPr>
                  <p:cNvPr id="7" name="Rechte verbindingslijn 6">
                    <a:extLst>
                      <a:ext uri="{FF2B5EF4-FFF2-40B4-BE49-F238E27FC236}">
                        <a16:creationId xmlns:a16="http://schemas.microsoft.com/office/drawing/2014/main" id="{8D2D3A1A-2405-4881-9A2B-309B08074A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651453" y="5957434"/>
                    <a:ext cx="1503563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" name="Groep 7">
                    <a:extLst>
                      <a:ext uri="{FF2B5EF4-FFF2-40B4-BE49-F238E27FC236}">
                        <a16:creationId xmlns:a16="http://schemas.microsoft.com/office/drawing/2014/main" id="{8F37681C-F604-4FDF-89A1-F1AF999DE8EE}"/>
                      </a:ext>
                    </a:extLst>
                  </p:cNvPr>
                  <p:cNvGrpSpPr/>
                  <p:nvPr/>
                </p:nvGrpSpPr>
                <p:grpSpPr>
                  <a:xfrm>
                    <a:off x="1988156" y="1326772"/>
                    <a:ext cx="10109978" cy="5055810"/>
                    <a:chOff x="2317139" y="1495426"/>
                    <a:chExt cx="10109978" cy="5055810"/>
                  </a:xfrm>
                </p:grpSpPr>
                <p:cxnSp>
                  <p:nvCxnSpPr>
                    <p:cNvPr id="9" name="Rechte verbindingslijn met pijl 8">
                      <a:extLst>
                        <a:ext uri="{FF2B5EF4-FFF2-40B4-BE49-F238E27FC236}">
                          <a16:creationId xmlns:a16="http://schemas.microsoft.com/office/drawing/2014/main" id="{601FC114-5077-44F3-B6B4-BF923A7BFD5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326483" y="1559708"/>
                      <a:ext cx="3006381" cy="92382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Rechte verbindingslijn 9">
                      <a:extLst>
                        <a:ext uri="{FF2B5EF4-FFF2-40B4-BE49-F238E27FC236}">
                          <a16:creationId xmlns:a16="http://schemas.microsoft.com/office/drawing/2014/main" id="{EA958EA1-C9AA-4DC7-9488-FD3EAE80FC9F}"/>
                        </a:ext>
                      </a:extLst>
                    </p:cNvPr>
                    <p:cNvCxnSpPr>
                      <a:endCxn id="25" idx="1"/>
                    </p:cNvCxnSpPr>
                    <p:nvPr/>
                  </p:nvCxnSpPr>
                  <p:spPr>
                    <a:xfrm>
                      <a:off x="2326483" y="2483531"/>
                      <a:ext cx="0" cy="36425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Rechte verbindingslijn met pijl 10">
                      <a:extLst>
                        <a:ext uri="{FF2B5EF4-FFF2-40B4-BE49-F238E27FC236}">
                          <a16:creationId xmlns:a16="http://schemas.microsoft.com/office/drawing/2014/main" id="{57DF021B-4F8E-4A2A-8DC8-0D8AD13C3C71}"/>
                        </a:ext>
                      </a:extLst>
                    </p:cNvPr>
                    <p:cNvCxnSpPr>
                      <a:cxnSpLocks/>
                      <a:endCxn id="23" idx="2"/>
                    </p:cNvCxnSpPr>
                    <p:nvPr/>
                  </p:nvCxnSpPr>
                  <p:spPr>
                    <a:xfrm flipV="1">
                      <a:off x="6020856" y="2012497"/>
                      <a:ext cx="1" cy="127544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" name="Groep 11">
                      <a:extLst>
                        <a:ext uri="{FF2B5EF4-FFF2-40B4-BE49-F238E27FC236}">
                          <a16:creationId xmlns:a16="http://schemas.microsoft.com/office/drawing/2014/main" id="{18E9272F-AF23-409B-B9FA-BB995BD94D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17139" y="1495426"/>
                      <a:ext cx="10109978" cy="5055810"/>
                      <a:chOff x="2317139" y="1495426"/>
                      <a:chExt cx="10109978" cy="5055810"/>
                    </a:xfrm>
                  </p:grpSpPr>
                  <p:grpSp>
                    <p:nvGrpSpPr>
                      <p:cNvPr id="13" name="Groep 12">
                        <a:extLst>
                          <a:ext uri="{FF2B5EF4-FFF2-40B4-BE49-F238E27FC236}">
                            <a16:creationId xmlns:a16="http://schemas.microsoft.com/office/drawing/2014/main" id="{319DF7C4-4D5E-41B1-B223-14C6289A350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326483" y="1495426"/>
                        <a:ext cx="8899100" cy="5055810"/>
                        <a:chOff x="1793083" y="2200275"/>
                        <a:chExt cx="5913828" cy="4191000"/>
                      </a:xfrm>
                    </p:grpSpPr>
                    <p:sp>
                      <p:nvSpPr>
                        <p:cNvPr id="21" name="Ruit 20">
                          <a:extLst>
                            <a:ext uri="{FF2B5EF4-FFF2-40B4-BE49-F238E27FC236}">
                              <a16:creationId xmlns:a16="http://schemas.microsoft.com/office/drawing/2014/main" id="{E624697E-F849-444B-B11E-3192F89E2A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47851" y="3333750"/>
                          <a:ext cx="1571624" cy="704850"/>
                        </a:xfrm>
                        <a:prstGeom prst="diamond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nl-NL" sz="1400" dirty="0">
                              <a:solidFill>
                                <a:schemeClr val="bg1"/>
                              </a:solidFill>
                            </a:rPr>
                            <a:t>User ID in </a:t>
                          </a:r>
                          <a:r>
                            <a:rPr lang="nl-NL" sz="1400" dirty="0" err="1">
                              <a:solidFill>
                                <a:schemeClr val="bg1"/>
                              </a:solidFill>
                            </a:rPr>
                            <a:t>Spotify</a:t>
                          </a:r>
                          <a:r>
                            <a:rPr lang="nl-NL" sz="1400" dirty="0">
                              <a:solidFill>
                                <a:schemeClr val="bg1"/>
                              </a:solidFill>
                            </a:rPr>
                            <a:t> database?</a:t>
                          </a:r>
                        </a:p>
                      </p:txBody>
                    </p:sp>
                    <p:cxnSp>
                      <p:nvCxnSpPr>
                        <p:cNvPr id="22" name="Rechte verbindingslijn met pijl 21">
                          <a:extLst>
                            <a:ext uri="{FF2B5EF4-FFF2-40B4-BE49-F238E27FC236}">
                              <a16:creationId xmlns:a16="http://schemas.microsoft.com/office/drawing/2014/main" id="{121AA367-4BB8-4733-8DB3-16FB74C0BACD}"/>
                            </a:ext>
                          </a:extLst>
                        </p:cNvPr>
                        <p:cNvCxnSpPr>
                          <a:cxnSpLocks/>
                          <a:stCxn id="23" idx="1"/>
                          <a:endCxn id="21" idx="0"/>
                        </p:cNvCxnSpPr>
                        <p:nvPr/>
                      </p:nvCxnSpPr>
                      <p:spPr>
                        <a:xfrm flipH="1">
                          <a:off x="2633663" y="2414588"/>
                          <a:ext cx="1157287" cy="919163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3" name="Rechthoek 22">
                          <a:extLst>
                            <a:ext uri="{FF2B5EF4-FFF2-40B4-BE49-F238E27FC236}">
                              <a16:creationId xmlns:a16="http://schemas.microsoft.com/office/drawing/2014/main" id="{E44F8948-8E3F-4F45-BAC6-591EB8EF07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0950" y="2200275"/>
                          <a:ext cx="914400" cy="428625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nl-NL" dirty="0">
                              <a:solidFill>
                                <a:schemeClr val="bg1"/>
                              </a:solidFill>
                            </a:rPr>
                            <a:t>start</a:t>
                          </a:r>
                        </a:p>
                      </p:txBody>
                    </p:sp>
                    <p:cxnSp>
                      <p:nvCxnSpPr>
                        <p:cNvPr id="24" name="Rechte verbindingslijn met pijl 23">
                          <a:extLst>
                            <a:ext uri="{FF2B5EF4-FFF2-40B4-BE49-F238E27FC236}">
                              <a16:creationId xmlns:a16="http://schemas.microsoft.com/office/drawing/2014/main" id="{3A2B0837-3486-4723-829D-DEF7BF6A6A53}"/>
                            </a:ext>
                          </a:extLst>
                        </p:cNvPr>
                        <p:cNvCxnSpPr>
                          <a:cxnSpLocks/>
                          <a:stCxn id="26" idx="2"/>
                        </p:cNvCxnSpPr>
                        <p:nvPr/>
                      </p:nvCxnSpPr>
                      <p:spPr>
                        <a:xfrm flipH="1">
                          <a:off x="2578895" y="4961732"/>
                          <a:ext cx="34524" cy="724693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5" name="Ruit 24">
                          <a:extLst>
                            <a:ext uri="{FF2B5EF4-FFF2-40B4-BE49-F238E27FC236}">
                              <a16:creationId xmlns:a16="http://schemas.microsoft.com/office/drawing/2014/main" id="{1DA162A4-0F6B-4A00-A616-A145489EAD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3083" y="5686425"/>
                          <a:ext cx="1571624" cy="704850"/>
                        </a:xfrm>
                        <a:prstGeom prst="diamond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nl-NL" sz="1000" dirty="0" err="1">
                              <a:solidFill>
                                <a:schemeClr val="bg1"/>
                              </a:solidFill>
                            </a:rPr>
                            <a:t>Supplied</a:t>
                          </a:r>
                          <a:r>
                            <a:rPr lang="nl-NL" sz="1000" dirty="0">
                              <a:solidFill>
                                <a:schemeClr val="bg1"/>
                              </a:solidFill>
                            </a:rPr>
                            <a:t> token </a:t>
                          </a:r>
                          <a:r>
                            <a:rPr lang="nl-NL" sz="1000" dirty="0" err="1">
                              <a:solidFill>
                                <a:schemeClr val="bg1"/>
                              </a:solidFill>
                            </a:rPr>
                            <a:t>corresponds</a:t>
                          </a:r>
                          <a:r>
                            <a:rPr lang="nl-NL" sz="10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nl-NL" sz="1000" dirty="0" err="1">
                              <a:solidFill>
                                <a:schemeClr val="bg1"/>
                              </a:solidFill>
                            </a:rPr>
                            <a:t>to</a:t>
                          </a:r>
                          <a:r>
                            <a:rPr lang="nl-NL" sz="10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nl-NL" sz="1000" dirty="0" err="1">
                              <a:solidFill>
                                <a:schemeClr val="bg1"/>
                              </a:solidFill>
                            </a:rPr>
                            <a:t>previously</a:t>
                          </a:r>
                          <a:r>
                            <a:rPr lang="nl-NL" sz="10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nl-NL" sz="1000" dirty="0" err="1">
                              <a:solidFill>
                                <a:schemeClr val="bg1"/>
                              </a:solidFill>
                            </a:rPr>
                            <a:t>supplied</a:t>
                          </a:r>
                          <a:r>
                            <a:rPr lang="nl-NL" sz="1000" dirty="0">
                              <a:solidFill>
                                <a:schemeClr val="bg1"/>
                              </a:solidFill>
                            </a:rPr>
                            <a:t> user ID?</a:t>
                          </a:r>
                        </a:p>
                      </p:txBody>
                    </p:sp>
                    <p:sp>
                      <p:nvSpPr>
                        <p:cNvPr id="26" name="Rechthoek 25">
                          <a:extLst>
                            <a:ext uri="{FF2B5EF4-FFF2-40B4-BE49-F238E27FC236}">
                              <a16:creationId xmlns:a16="http://schemas.microsoft.com/office/drawing/2014/main" id="{4C5F25B1-87B2-4478-8DF6-A606FF86DA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21694" y="4448176"/>
                          <a:ext cx="983449" cy="513556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nl-NL" sz="1400" dirty="0" err="1">
                              <a:solidFill>
                                <a:schemeClr val="bg1"/>
                              </a:solidFill>
                            </a:rPr>
                            <a:t>Connected</a:t>
                          </a:r>
                          <a:r>
                            <a:rPr lang="nl-NL" sz="1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nl-NL" sz="1400" dirty="0" err="1">
                              <a:solidFill>
                                <a:schemeClr val="bg1"/>
                              </a:solidFill>
                            </a:rPr>
                            <a:t>to</a:t>
                          </a:r>
                          <a:r>
                            <a:rPr lang="nl-NL" sz="1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nl-NL" sz="1400" dirty="0" err="1">
                              <a:solidFill>
                                <a:schemeClr val="bg1"/>
                              </a:solidFill>
                            </a:rPr>
                            <a:t>endpoint</a:t>
                          </a:r>
                          <a:r>
                            <a:rPr lang="nl-NL" sz="1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nl-NL" sz="1400" dirty="0" err="1">
                              <a:solidFill>
                                <a:schemeClr val="bg1"/>
                              </a:solidFill>
                            </a:rPr>
                            <a:t>for</a:t>
                          </a:r>
                          <a:r>
                            <a:rPr lang="nl-NL" sz="1400" dirty="0">
                              <a:solidFill>
                                <a:schemeClr val="bg1"/>
                              </a:solidFill>
                            </a:rPr>
                            <a:t> user</a:t>
                          </a:r>
                        </a:p>
                      </p:txBody>
                    </p:sp>
                    <p:cxnSp>
                      <p:nvCxnSpPr>
                        <p:cNvPr id="27" name="Rechte verbindingslijn met pijl 26">
                          <a:extLst>
                            <a:ext uri="{FF2B5EF4-FFF2-40B4-BE49-F238E27FC236}">
                              <a16:creationId xmlns:a16="http://schemas.microsoft.com/office/drawing/2014/main" id="{591C5574-91E5-4FFF-AE87-28E7D9A83A90}"/>
                            </a:ext>
                          </a:extLst>
                        </p:cNvPr>
                        <p:cNvCxnSpPr>
                          <a:cxnSpLocks/>
                          <a:stCxn id="25" idx="3"/>
                          <a:endCxn id="28" idx="1"/>
                        </p:cNvCxnSpPr>
                        <p:nvPr/>
                      </p:nvCxnSpPr>
                      <p:spPr>
                        <a:xfrm>
                          <a:off x="3364707" y="6038851"/>
                          <a:ext cx="1866760" cy="952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8" name="Rechthoek 27">
                          <a:extLst>
                            <a:ext uri="{FF2B5EF4-FFF2-40B4-BE49-F238E27FC236}">
                              <a16:creationId xmlns:a16="http://schemas.microsoft.com/office/drawing/2014/main" id="{C1272455-D4C4-4CAF-8E4B-0D8E6BD8A1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31467" y="5791596"/>
                          <a:ext cx="983449" cy="513556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nl-NL" sz="1400" dirty="0">
                              <a:solidFill>
                                <a:schemeClr val="bg1"/>
                              </a:solidFill>
                            </a:rPr>
                            <a:t>New </a:t>
                          </a:r>
                          <a:r>
                            <a:rPr lang="nl-NL" sz="1400" dirty="0" err="1">
                              <a:solidFill>
                                <a:schemeClr val="bg1"/>
                              </a:solidFill>
                            </a:rPr>
                            <a:t>playlist</a:t>
                          </a:r>
                          <a:r>
                            <a:rPr lang="nl-NL" sz="1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nl-NL" sz="1400" dirty="0" err="1">
                              <a:solidFill>
                                <a:schemeClr val="bg1"/>
                              </a:solidFill>
                            </a:rPr>
                            <a:t>created</a:t>
                          </a:r>
                          <a:endParaRPr lang="nl-NL" sz="14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9" name="Rechthoek 28">
                          <a:extLst>
                            <a:ext uri="{FF2B5EF4-FFF2-40B4-BE49-F238E27FC236}">
                              <a16:creationId xmlns:a16="http://schemas.microsoft.com/office/drawing/2014/main" id="{6437FADE-3D29-46B0-9E9A-068B7B60E4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23462" y="4448176"/>
                          <a:ext cx="983449" cy="513556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nl-NL" sz="1400" dirty="0">
                              <a:solidFill>
                                <a:schemeClr val="bg1"/>
                              </a:solidFill>
                            </a:rPr>
                            <a:t>New </a:t>
                          </a:r>
                          <a:r>
                            <a:rPr lang="nl-NL" sz="1400" dirty="0" err="1">
                              <a:solidFill>
                                <a:schemeClr val="bg1"/>
                              </a:solidFill>
                            </a:rPr>
                            <a:t>playlist</a:t>
                          </a:r>
                          <a:r>
                            <a:rPr lang="nl-NL" sz="1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nl-NL" sz="1400" dirty="0" err="1">
                              <a:solidFill>
                                <a:schemeClr val="bg1"/>
                              </a:solidFill>
                            </a:rPr>
                            <a:t>contains</a:t>
                          </a:r>
                          <a:r>
                            <a:rPr lang="nl-NL" sz="1400" dirty="0">
                              <a:solidFill>
                                <a:schemeClr val="bg1"/>
                              </a:solidFill>
                            </a:rPr>
                            <a:t> new song</a:t>
                          </a:r>
                        </a:p>
                      </p:txBody>
                    </p:sp>
                    <p:cxnSp>
                      <p:nvCxnSpPr>
                        <p:cNvPr id="30" name="Rechte verbindingslijn met pijl 29">
                          <a:extLst>
                            <a:ext uri="{FF2B5EF4-FFF2-40B4-BE49-F238E27FC236}">
                              <a16:creationId xmlns:a16="http://schemas.microsoft.com/office/drawing/2014/main" id="{ECD074CF-1ACE-4441-87DA-8C42A37B136E}"/>
                            </a:ext>
                          </a:extLst>
                        </p:cNvPr>
                        <p:cNvCxnSpPr>
                          <a:cxnSpLocks/>
                          <a:endCxn id="29" idx="2"/>
                        </p:cNvCxnSpPr>
                        <p:nvPr/>
                      </p:nvCxnSpPr>
                      <p:spPr>
                        <a:xfrm flipV="1">
                          <a:off x="7215187" y="4961732"/>
                          <a:ext cx="0" cy="107711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" name="Rechte verbindingslijn met pijl 30">
                          <a:extLst>
                            <a:ext uri="{FF2B5EF4-FFF2-40B4-BE49-F238E27FC236}">
                              <a16:creationId xmlns:a16="http://schemas.microsoft.com/office/drawing/2014/main" id="{13A52F42-460A-47B5-A8C7-60C1D2D0F151}"/>
                            </a:ext>
                          </a:extLst>
                        </p:cNvPr>
                        <p:cNvCxnSpPr>
                          <a:stCxn id="29" idx="0"/>
                          <a:endCxn id="23" idx="3"/>
                        </p:cNvCxnSpPr>
                        <p:nvPr/>
                      </p:nvCxnSpPr>
                      <p:spPr>
                        <a:xfrm flipH="1" flipV="1">
                          <a:off x="4705350" y="2414588"/>
                          <a:ext cx="2509837" cy="203358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4" name="Tekstvak 13">
                        <a:extLst>
                          <a:ext uri="{FF2B5EF4-FFF2-40B4-BE49-F238E27FC236}">
                            <a16:creationId xmlns:a16="http://schemas.microsoft.com/office/drawing/2014/main" id="{42490E61-802E-458A-BED5-4DD5D8E927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25202" y="2227467"/>
                        <a:ext cx="901007" cy="73866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nl-NL" sz="1400" dirty="0"/>
                          <a:t>User </a:t>
                        </a:r>
                        <a:r>
                          <a:rPr lang="nl-NL" sz="1400" dirty="0" err="1"/>
                          <a:t>supplies</a:t>
                        </a:r>
                        <a:r>
                          <a:rPr lang="nl-NL" sz="1400" dirty="0"/>
                          <a:t> user ID</a:t>
                        </a:r>
                      </a:p>
                    </p:txBody>
                  </p:sp>
                  <p:sp>
                    <p:nvSpPr>
                      <p:cNvPr id="15" name="Tekstvak 14">
                        <a:extLst>
                          <a:ext uri="{FF2B5EF4-FFF2-40B4-BE49-F238E27FC236}">
                            <a16:creationId xmlns:a16="http://schemas.microsoft.com/office/drawing/2014/main" id="{91EB6072-5AFC-4A28-8902-C2D7835846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19899" y="3285747"/>
                        <a:ext cx="90100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nl-NL" sz="1400" dirty="0">
                            <a:solidFill>
                              <a:schemeClr val="bg1"/>
                            </a:solidFill>
                          </a:rPr>
                          <a:t>No</a:t>
                        </a:r>
                      </a:p>
                    </p:txBody>
                  </p:sp>
                  <p:sp>
                    <p:nvSpPr>
                      <p:cNvPr id="16" name="Tekstvak 15">
                        <a:extLst>
                          <a:ext uri="{FF2B5EF4-FFF2-40B4-BE49-F238E27FC236}">
                            <a16:creationId xmlns:a16="http://schemas.microsoft.com/office/drawing/2014/main" id="{3464A892-6985-46E8-9D85-B2C0C03C2C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35086" y="3798572"/>
                        <a:ext cx="90100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nl-NL" sz="1400" dirty="0">
                            <a:solidFill>
                              <a:schemeClr val="bg1"/>
                            </a:solidFill>
                          </a:rPr>
                          <a:t>Yes</a:t>
                        </a:r>
                      </a:p>
                    </p:txBody>
                  </p:sp>
                  <p:sp>
                    <p:nvSpPr>
                      <p:cNvPr id="17" name="Tekstvak 16">
                        <a:extLst>
                          <a:ext uri="{FF2B5EF4-FFF2-40B4-BE49-F238E27FC236}">
                            <a16:creationId xmlns:a16="http://schemas.microsoft.com/office/drawing/2014/main" id="{323E041D-779B-47F7-8303-D6FF59F852C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05333" y="4906462"/>
                        <a:ext cx="1996473" cy="73866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nl-NL" sz="1400" dirty="0"/>
                          <a:t>User </a:t>
                        </a:r>
                        <a:r>
                          <a:rPr lang="nl-NL" sz="1400" dirty="0" err="1"/>
                          <a:t>supplies</a:t>
                        </a:r>
                        <a:r>
                          <a:rPr lang="nl-NL" sz="1400" dirty="0"/>
                          <a:t> Token </a:t>
                        </a:r>
                        <a:r>
                          <a:rPr lang="nl-NL" sz="1400" dirty="0" err="1"/>
                          <a:t>and</a:t>
                        </a:r>
                        <a:r>
                          <a:rPr lang="nl-NL" sz="1400" dirty="0"/>
                          <a:t> </a:t>
                        </a:r>
                        <a:r>
                          <a:rPr lang="nl-NL" sz="1400" dirty="0" err="1"/>
                          <a:t>requests</a:t>
                        </a:r>
                        <a:r>
                          <a:rPr lang="nl-NL" sz="1400" dirty="0"/>
                          <a:t> </a:t>
                        </a:r>
                        <a:r>
                          <a:rPr lang="nl-NL" sz="1400" dirty="0" err="1"/>
                          <a:t>to</a:t>
                        </a:r>
                        <a:r>
                          <a:rPr lang="nl-NL" sz="1400" dirty="0"/>
                          <a:t> </a:t>
                        </a:r>
                        <a:r>
                          <a:rPr lang="nl-NL" sz="1400" dirty="0" err="1"/>
                          <a:t>create</a:t>
                        </a:r>
                        <a:r>
                          <a:rPr lang="nl-NL" sz="1400" dirty="0"/>
                          <a:t> new </a:t>
                        </a:r>
                        <a:r>
                          <a:rPr lang="nl-NL" sz="1400" dirty="0" err="1"/>
                          <a:t>playlist</a:t>
                        </a:r>
                        <a:endParaRPr lang="nl-NL" sz="1400" dirty="0"/>
                      </a:p>
                    </p:txBody>
                  </p:sp>
                  <p:sp>
                    <p:nvSpPr>
                      <p:cNvPr id="18" name="Tekstvak 17">
                        <a:extLst>
                          <a:ext uri="{FF2B5EF4-FFF2-40B4-BE49-F238E27FC236}">
                            <a16:creationId xmlns:a16="http://schemas.microsoft.com/office/drawing/2014/main" id="{C360205A-A574-40DF-9404-72A9116893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430644" y="5491721"/>
                        <a:ext cx="1996473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nl-NL" sz="1400" dirty="0"/>
                          <a:t>User </a:t>
                        </a:r>
                        <a:r>
                          <a:rPr lang="nl-NL" sz="1400" dirty="0" err="1"/>
                          <a:t>supplies</a:t>
                        </a:r>
                        <a:r>
                          <a:rPr lang="nl-NL" sz="1400" dirty="0"/>
                          <a:t> new artist </a:t>
                        </a:r>
                        <a:r>
                          <a:rPr lang="nl-NL" sz="1400" dirty="0" err="1"/>
                          <a:t>and</a:t>
                        </a:r>
                        <a:r>
                          <a:rPr lang="nl-NL" sz="1400" dirty="0"/>
                          <a:t> song </a:t>
                        </a:r>
                        <a:r>
                          <a:rPr lang="nl-NL" sz="1400" dirty="0" err="1"/>
                          <a:t>to</a:t>
                        </a:r>
                        <a:r>
                          <a:rPr lang="nl-NL" sz="1400" dirty="0"/>
                          <a:t> </a:t>
                        </a:r>
                        <a:r>
                          <a:rPr lang="nl-NL" sz="1400" dirty="0" err="1"/>
                          <a:t>be</a:t>
                        </a:r>
                        <a:r>
                          <a:rPr lang="nl-NL" sz="1400" dirty="0"/>
                          <a:t> </a:t>
                        </a:r>
                        <a:r>
                          <a:rPr lang="nl-NL" sz="1400" dirty="0" err="1"/>
                          <a:t>added</a:t>
                        </a:r>
                        <a:endParaRPr lang="nl-NL" sz="1400" dirty="0"/>
                      </a:p>
                    </p:txBody>
                  </p:sp>
                  <p:sp>
                    <p:nvSpPr>
                      <p:cNvPr id="19" name="Tekstvak 18">
                        <a:extLst>
                          <a:ext uri="{FF2B5EF4-FFF2-40B4-BE49-F238E27FC236}">
                            <a16:creationId xmlns:a16="http://schemas.microsoft.com/office/drawing/2014/main" id="{448C08A3-3474-4273-9960-E5509E04503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00799" y="6131834"/>
                        <a:ext cx="90100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nl-NL" sz="1400" dirty="0"/>
                          <a:t>Yes</a:t>
                        </a:r>
                      </a:p>
                    </p:txBody>
                  </p:sp>
                  <p:sp>
                    <p:nvSpPr>
                      <p:cNvPr id="20" name="Tekstvak 19">
                        <a:extLst>
                          <a:ext uri="{FF2B5EF4-FFF2-40B4-BE49-F238E27FC236}">
                            <a16:creationId xmlns:a16="http://schemas.microsoft.com/office/drawing/2014/main" id="{F84D8890-15B8-467F-8E27-694CB68977C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17139" y="5753371"/>
                        <a:ext cx="90100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nl-NL" sz="1400" dirty="0"/>
                          <a:t>No</a:t>
                        </a:r>
                      </a:p>
                    </p:txBody>
                  </p:sp>
                </p:grpSp>
              </p:grpSp>
            </p:grpSp>
          </p:grpSp>
          <p:cxnSp>
            <p:nvCxnSpPr>
              <p:cNvPr id="34" name="Rechte verbindingslijn met pijl 33">
                <a:extLst>
                  <a:ext uri="{FF2B5EF4-FFF2-40B4-BE49-F238E27FC236}">
                    <a16:creationId xmlns:a16="http://schemas.microsoft.com/office/drawing/2014/main" id="{BB0EF50F-D7D7-4693-9467-02107C2D3823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flipH="1">
                <a:off x="1715111" y="3529315"/>
                <a:ext cx="1" cy="4940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Rechte verbindingslijn 38">
                <a:extLst>
                  <a:ext uri="{FF2B5EF4-FFF2-40B4-BE49-F238E27FC236}">
                    <a16:creationId xmlns:a16="http://schemas.microsoft.com/office/drawing/2014/main" id="{EA6D4525-841E-499F-B5F6-781E7030CE1C}"/>
                  </a:ext>
                </a:extLst>
              </p:cNvPr>
              <p:cNvCxnSpPr/>
              <p:nvPr/>
            </p:nvCxnSpPr>
            <p:spPr>
              <a:xfrm>
                <a:off x="2976880" y="3119120"/>
                <a:ext cx="12903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Ovaal 40">
              <a:extLst>
                <a:ext uri="{FF2B5EF4-FFF2-40B4-BE49-F238E27FC236}">
                  <a16:creationId xmlns:a16="http://schemas.microsoft.com/office/drawing/2014/main" id="{35B413D8-AB81-4DB4-8B29-4B12B45D8636}"/>
                </a:ext>
              </a:extLst>
            </p:cNvPr>
            <p:cNvSpPr/>
            <p:nvPr/>
          </p:nvSpPr>
          <p:spPr>
            <a:xfrm>
              <a:off x="629920" y="4904568"/>
              <a:ext cx="3119120" cy="998392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74245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7346</TotalTime>
  <Words>622</Words>
  <Application>Microsoft Office PowerPoint</Application>
  <PresentationFormat>Breedbeeld</PresentationFormat>
  <Paragraphs>149</Paragraphs>
  <Slides>11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Kantoorthema</vt:lpstr>
      <vt:lpstr>Aldo Sebastian Portfolio Projects</vt:lpstr>
      <vt:lpstr>Robot Framework Spotify</vt:lpstr>
      <vt:lpstr>Spotify</vt:lpstr>
      <vt:lpstr>Test Goal</vt:lpstr>
      <vt:lpstr>Master test plan strategy table</vt:lpstr>
      <vt:lpstr>Test design table</vt:lpstr>
      <vt:lpstr>Test Unit 1: State Transition Testing</vt:lpstr>
      <vt:lpstr>Test Unit 1: State Transition Testing</vt:lpstr>
      <vt:lpstr>Test Unit 2: SEM Test</vt:lpstr>
      <vt:lpstr>Ambassadorship</vt:lpstr>
      <vt:lpstr>Agile Scrum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Framework Spotify API</dc:title>
  <dc:creator>aldo hasibuan</dc:creator>
  <cp:lastModifiedBy>aldo hasibuan</cp:lastModifiedBy>
  <cp:revision>31</cp:revision>
  <dcterms:created xsi:type="dcterms:W3CDTF">2021-02-26T09:07:46Z</dcterms:created>
  <dcterms:modified xsi:type="dcterms:W3CDTF">2021-03-03T11:34:22Z</dcterms:modified>
</cp:coreProperties>
</file>