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ikestore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A6C680-8FDC-4562-B62E-96ED7C87227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Bikestore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E729B7-8C12-4F06-B1E9-49A6948602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6/28/2023 7:59:40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/Year" id="2" name="slide2">
            <a:extLst>
              <a:ext uri="{FF2B5EF4-FFF2-40B4-BE49-F238E27FC236}">
                <a16:creationId xmlns:a16="http://schemas.microsoft.com/office/drawing/2014/main" id="{F268977D-3E26-43E5-AFA0-FA83A46896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45" y="0"/>
            <a:ext cx="2708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/Month" id="3" name="slide3">
            <a:extLst>
              <a:ext uri="{FF2B5EF4-FFF2-40B4-BE49-F238E27FC236}">
                <a16:creationId xmlns:a16="http://schemas.microsoft.com/office/drawing/2014/main" id="{037CE264-616F-4A22-AFA9-4644EFB815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05" y="0"/>
            <a:ext cx="3709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/Store" id="4" name="slide4">
            <a:extLst>
              <a:ext uri="{FF2B5EF4-FFF2-40B4-BE49-F238E27FC236}">
                <a16:creationId xmlns:a16="http://schemas.microsoft.com/office/drawing/2014/main" id="{FC861070-3AC9-4E35-801D-5F9DA65D89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40" y="0"/>
            <a:ext cx="5339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(Revenue/Category)" id="5" name="slide5">
            <a:extLst>
              <a:ext uri="{FF2B5EF4-FFF2-40B4-BE49-F238E27FC236}">
                <a16:creationId xmlns:a16="http://schemas.microsoft.com/office/drawing/2014/main" id="{3ABB24D9-E680-4B51-8760-FC2D15C9EF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1343025"/>
            <a:ext cx="7639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ustomers" id="6" name="slide6">
            <a:extLst>
              <a:ext uri="{FF2B5EF4-FFF2-40B4-BE49-F238E27FC236}">
                <a16:creationId xmlns:a16="http://schemas.microsoft.com/office/drawing/2014/main" id="{138C7593-4AE6-4C32-9D7A-E5C9EE8097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67" y="0"/>
            <a:ext cx="18686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Sales Rep." id="7" name="slide7">
            <a:extLst>
              <a:ext uri="{FF2B5EF4-FFF2-40B4-BE49-F238E27FC236}">
                <a16:creationId xmlns:a16="http://schemas.microsoft.com/office/drawing/2014/main" id="{5A147ADB-86DB-4CB0-BFC3-67A208FCB3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2319337"/>
            <a:ext cx="7781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ner" id="8" name="slide8">
            <a:extLst>
              <a:ext uri="{FF2B5EF4-FFF2-40B4-BE49-F238E27FC236}">
                <a16:creationId xmlns:a16="http://schemas.microsoft.com/office/drawing/2014/main" id="{D21FC72D-90F3-4E60-A226-73938F9B18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774" y="0"/>
            <a:ext cx="5446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EB7A8984-5EA0-4D6F-80E4-C917466886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75" y="0"/>
            <a:ext cx="5656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2023-06-28T07:59:41Z</dcterms:created>
  <dcterms:modified xsi:type="dcterms:W3CDTF">2023-06-28T07:59:41Z</dcterms:modified>
</cp:coreProperties>
</file>