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2E6-BC6D-4E37-93E1-7F04161F536C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A26C-A79A-4584-9AAD-93840D14A8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28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4A44-5F80-4671-8007-D0C506EA29ED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E090-24CC-40C0-B53E-56C7C57BC727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F178-0EF2-42C0-9AE3-B882C7DBAC8B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8BD-59F2-4F4F-A699-7CC6F758DFDC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535F-39BD-4E2D-84B4-039ECD9585F7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FDD5-8A5A-4F17-AED3-29F64029B046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1C5-AE5B-4E21-BB1C-74D2313A7283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88D-A0FF-4832-B38F-F29EAA35F098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C4C2-5492-41DD-9390-97B9FDA47C2B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3C19-78E2-48C5-AFAC-757C8C25132E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3948-C953-4EAF-A1D2-B980265B89BD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E20D-93C6-4C37-91E1-5DA2A55279ED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8C63-2818-45AE-B129-CEA1F2998FC4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D206-2BC5-4636-8947-2BD48237C3A0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EF81-E73E-4CE6-8244-B1F556777C49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0E55-23E9-4954-AC44-DBE73200CCA1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F83E-381C-4ACD-9732-6524EFDDF351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2D200-27BE-472F-B1EB-306376073610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Rhythm</a:t>
            </a:r>
            <a:r>
              <a:rPr lang="de-AT" dirty="0"/>
              <a:t> </a:t>
            </a:r>
            <a:r>
              <a:rPr lang="de-AT" dirty="0" err="1"/>
              <a:t>Tapper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Peter Schmidbauer &amp; </a:t>
            </a:r>
            <a:r>
              <a:rPr lang="de-AT" dirty="0" err="1"/>
              <a:t>andreas</a:t>
            </a:r>
            <a:r>
              <a:rPr lang="de-AT" dirty="0"/>
              <a:t> </a:t>
            </a:r>
            <a:r>
              <a:rPr lang="de-AT" dirty="0" err="1"/>
              <a:t>lobmaier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5038163"/>
            <a:ext cx="1949824" cy="19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85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Ähnliches Spielprinzip wie Guitar Hero</a:t>
            </a:r>
          </a:p>
          <a:p>
            <a:r>
              <a:rPr lang="de-AT" dirty="0"/>
              <a:t>Auftauchende Objekte müssen in einem gewissen Bereich erwischt werden</a:t>
            </a:r>
          </a:p>
          <a:p>
            <a:r>
              <a:rPr lang="de-AT" dirty="0"/>
              <a:t>Verschiedene Typen von Objekten (‚Normal‘, ‚Skull‘, ‚</a:t>
            </a:r>
            <a:r>
              <a:rPr lang="de-AT" dirty="0" err="1"/>
              <a:t>Speeder</a:t>
            </a:r>
            <a:r>
              <a:rPr lang="de-AT" dirty="0"/>
              <a:t>‘, ‚</a:t>
            </a:r>
            <a:r>
              <a:rPr lang="de-AT" dirty="0" err="1"/>
              <a:t>One-Up</a:t>
            </a:r>
            <a:r>
              <a:rPr lang="de-AT" dirty="0"/>
              <a:t>‘, ‚Bomb‘, …)</a:t>
            </a:r>
          </a:p>
          <a:p>
            <a:r>
              <a:rPr lang="de-AT" dirty="0"/>
              <a:t>Spieler kann verschiedene Multiplikatoren erhalten wenn er eine gewisse Anzahl von Objekten ohne Fehler trifft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ABAA-42DC-4618-98ED-E2C64A16329E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5038163"/>
            <a:ext cx="1949824" cy="19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677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 Schwierigkeitsgrade</a:t>
            </a:r>
          </a:p>
          <a:p>
            <a:r>
              <a:rPr lang="de-AT" dirty="0"/>
              <a:t>Musik!</a:t>
            </a:r>
          </a:p>
          <a:p>
            <a:r>
              <a:rPr lang="de-AT" dirty="0"/>
              <a:t>Power-</a:t>
            </a:r>
            <a:r>
              <a:rPr lang="de-AT" dirty="0" err="1"/>
              <a:t>Ups</a:t>
            </a:r>
            <a:r>
              <a:rPr lang="de-AT" dirty="0"/>
              <a:t> (doppelter Multiplikator etc.)</a:t>
            </a:r>
          </a:p>
          <a:p>
            <a:r>
              <a:rPr lang="de-AT" dirty="0" err="1"/>
              <a:t>Highscore</a:t>
            </a:r>
            <a:r>
              <a:rPr lang="de-AT" dirty="0"/>
              <a:t> pro Schwierigkeitsgrad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3C19-78E2-48C5-AFAC-757C8C25132E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5038163"/>
            <a:ext cx="1949824" cy="19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731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</a:t>
            </a:r>
          </a:p>
        </p:txBody>
      </p:sp>
      <p:pic>
        <p:nvPicPr>
          <p:cNvPr id="30" name="Inhaltsplatzhalter 2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2499" y="1636284"/>
            <a:ext cx="2387476" cy="40491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3C19-78E2-48C5-AFAC-757C8C25132E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68" y="1636285"/>
            <a:ext cx="2274653" cy="4043827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018" y="2562106"/>
            <a:ext cx="474709" cy="474709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739" y="3420843"/>
            <a:ext cx="474709" cy="47470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125" y="2562106"/>
            <a:ext cx="474709" cy="474709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528" y="2562106"/>
            <a:ext cx="474709" cy="47470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35" y="4495681"/>
            <a:ext cx="474709" cy="47470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127" y="1636284"/>
            <a:ext cx="2416668" cy="4043827"/>
          </a:xfrm>
          <a:prstGeom prst="rect">
            <a:avLst/>
          </a:prstGeom>
        </p:spPr>
      </p:pic>
      <p:cxnSp>
        <p:nvCxnSpPr>
          <p:cNvPr id="40" name="Gerade Verbindung mit Pfeil 39"/>
          <p:cNvCxnSpPr/>
          <p:nvPr/>
        </p:nvCxnSpPr>
        <p:spPr>
          <a:xfrm>
            <a:off x="3714750" y="3658197"/>
            <a:ext cx="7048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7076342" y="3658197"/>
            <a:ext cx="68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613" y="5038163"/>
            <a:ext cx="1949824" cy="19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4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 und Architektur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7981" y="2060575"/>
            <a:ext cx="3666451" cy="4195763"/>
          </a:xfrm>
          <a:prstGeom prst="rect">
            <a:avLst/>
          </a:prstGeom>
        </p:spPr>
      </p:pic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RTFastRenderView</a:t>
            </a:r>
            <a:r>
              <a:rPr lang="de-AT" dirty="0"/>
              <a:t> implementiert die eigentliche Game-Loop</a:t>
            </a:r>
          </a:p>
          <a:p>
            <a:r>
              <a:rPr lang="de-AT" dirty="0" err="1"/>
              <a:t>GameActivity</a:t>
            </a:r>
            <a:r>
              <a:rPr lang="de-AT" dirty="0"/>
              <a:t> setzt den gewünschten Screen</a:t>
            </a:r>
          </a:p>
          <a:p>
            <a:r>
              <a:rPr lang="de-AT" dirty="0" err="1"/>
              <a:t>RTGame</a:t>
            </a:r>
            <a:r>
              <a:rPr lang="de-AT" dirty="0"/>
              <a:t> setzt seine </a:t>
            </a:r>
            <a:r>
              <a:rPr lang="de-AT" dirty="0" err="1"/>
              <a:t>renderView</a:t>
            </a:r>
            <a:r>
              <a:rPr lang="de-AT" dirty="0"/>
              <a:t> und führt </a:t>
            </a:r>
            <a:r>
              <a:rPr lang="de-AT" dirty="0" err="1"/>
              <a:t>run</a:t>
            </a:r>
            <a:r>
              <a:rPr lang="de-AT" dirty="0"/>
              <a:t>() aus. </a:t>
            </a:r>
          </a:p>
          <a:p>
            <a:endParaRPr lang="de-AT" dirty="0"/>
          </a:p>
          <a:p>
            <a:r>
              <a:rPr lang="de-AT" dirty="0" err="1"/>
              <a:t>GameScreen</a:t>
            </a:r>
            <a:r>
              <a:rPr lang="de-AT" dirty="0"/>
              <a:t> implementiert dann die eigentliche Spiellogik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3C19-78E2-48C5-AFAC-757C8C25132E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5038163"/>
            <a:ext cx="1949824" cy="19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68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do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3C19-78E2-48C5-AFAC-757C8C25132E}" type="datetime1">
              <a:rPr lang="de-AT" smtClean="0"/>
              <a:t>26.01.2017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 Project SMA5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5038163"/>
            <a:ext cx="1949824" cy="19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142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129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Rhythm Tapper</vt:lpstr>
      <vt:lpstr>Idee</vt:lpstr>
      <vt:lpstr>Features</vt:lpstr>
      <vt:lpstr>UI</vt:lpstr>
      <vt:lpstr>Aufbau und Architektur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Tapper</dc:title>
  <dc:creator>Andreas Lobmaier</dc:creator>
  <cp:lastModifiedBy>Andreas Lobmaier</cp:lastModifiedBy>
  <cp:revision>16</cp:revision>
  <dcterms:created xsi:type="dcterms:W3CDTF">2017-01-26T14:16:51Z</dcterms:created>
  <dcterms:modified xsi:type="dcterms:W3CDTF">2017-01-26T15:54:38Z</dcterms:modified>
</cp:coreProperties>
</file>