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nvoiceworx.co.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voiceworx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80211">
            <a:off x="8669" y="807937"/>
            <a:ext cx="4557827" cy="153617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600" b="1" cap="none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TIRED OF ASKING HOW:</a:t>
            </a: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/>
            </a:r>
            <a:b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</a:br>
            <a:r>
              <a:rPr lang="en-US" sz="1600" b="1" cap="none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1</a:t>
            </a: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. Debtors </a:t>
            </a:r>
            <a:r>
              <a:rPr lang="en-US" sz="1600" b="1" cap="none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can pay you faster?</a:t>
            </a: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/>
            </a:r>
            <a:b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</a:b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2. </a:t>
            </a:r>
            <a:r>
              <a:rPr lang="en-US" sz="1600" b="1" cap="none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You can raise </a:t>
            </a: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working </a:t>
            </a:r>
            <a:r>
              <a:rPr lang="en-US" sz="1600" b="1" cap="none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capital with a poor credit status?</a:t>
            </a: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/>
            </a:r>
            <a:b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</a:br>
            <a:r>
              <a:rPr lang="en-US" sz="1600" b="1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3. </a:t>
            </a:r>
            <a:r>
              <a:rPr lang="en-US" sz="1600" b="1" cap="none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  <a:ea typeface="+mn-ea"/>
                <a:cs typeface="+mn-cs"/>
              </a:rPr>
              <a:t>You can send, track &amp; store your invoices better?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668" y="1142999"/>
            <a:ext cx="4476650" cy="1341683"/>
          </a:xfrm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…</a:t>
            </a:r>
            <a:r>
              <a:rPr lang="en-US" b="1" dirty="0" smtClean="0"/>
              <a:t>RATHER ASK HOW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010" y="1447799"/>
            <a:ext cx="3107623" cy="1009175"/>
          </a:xfrm>
          <a:prstGeom prst="rect">
            <a:avLst/>
          </a:prstGeom>
        </p:spPr>
      </p:pic>
      <p:sp>
        <p:nvSpPr>
          <p:cNvPr id="8" name="Flowchart: Alternate Process 7"/>
          <p:cNvSpPr/>
          <p:nvPr/>
        </p:nvSpPr>
        <p:spPr>
          <a:xfrm>
            <a:off x="3558810" y="2927924"/>
            <a:ext cx="533400" cy="255482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b="1" dirty="0" smtClean="0"/>
              <a:t>SUPPLIER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92210" y="3123068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Upload invoice</a:t>
            </a:r>
            <a:endParaRPr lang="en-US" sz="1100" dirty="0"/>
          </a:p>
        </p:txBody>
      </p:sp>
      <p:sp>
        <p:nvSpPr>
          <p:cNvPr id="10" name="Right Arrow 9"/>
          <p:cNvSpPr/>
          <p:nvPr/>
        </p:nvSpPr>
        <p:spPr>
          <a:xfrm>
            <a:off x="4353010" y="3398854"/>
            <a:ext cx="951551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267200" y="4074709"/>
            <a:ext cx="1019473" cy="2612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92210" y="4329541"/>
            <a:ext cx="1276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Funds released within 72hrs</a:t>
            </a:r>
            <a:endParaRPr lang="en-US" sz="1100" dirty="0"/>
          </a:p>
        </p:txBody>
      </p:sp>
      <p:sp>
        <p:nvSpPr>
          <p:cNvPr id="13" name="Flowchart: Internal Storage 12"/>
          <p:cNvSpPr/>
          <p:nvPr/>
        </p:nvSpPr>
        <p:spPr>
          <a:xfrm>
            <a:off x="5354783" y="2902832"/>
            <a:ext cx="1870362" cy="2497171"/>
          </a:xfrm>
          <a:prstGeom prst="flowChartInternalStorag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Invoice Worx platform</a:t>
            </a:r>
          </a:p>
          <a:p>
            <a:pPr algn="ctr"/>
            <a:endParaRPr lang="en-US" dirty="0"/>
          </a:p>
          <a:p>
            <a:pPr algn="ctr"/>
            <a:r>
              <a:rPr lang="en-US" sz="1100" dirty="0" smtClean="0">
                <a:solidFill>
                  <a:srgbClr val="92D050"/>
                </a:solidFill>
              </a:rPr>
              <a:t>Track &amp; trace invoice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2778" y="3551254"/>
            <a:ext cx="1246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</a:t>
            </a:r>
            <a:r>
              <a:rPr lang="en-US" sz="1100" dirty="0" err="1" smtClean="0"/>
              <a:t>InvoiceWorx</a:t>
            </a:r>
            <a:r>
              <a:rPr lang="en-US" sz="1100" dirty="0" smtClean="0"/>
              <a:t> collects debt within 30 days</a:t>
            </a:r>
            <a:endParaRPr lang="en-US" sz="1100" dirty="0"/>
          </a:p>
        </p:txBody>
      </p:sp>
      <p:sp>
        <p:nvSpPr>
          <p:cNvPr id="15" name="Left Arrow 14"/>
          <p:cNvSpPr/>
          <p:nvPr/>
        </p:nvSpPr>
        <p:spPr>
          <a:xfrm>
            <a:off x="7273223" y="4489778"/>
            <a:ext cx="9144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8336973" y="2927924"/>
            <a:ext cx="533400" cy="2491851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b="1" dirty="0" smtClean="0"/>
              <a:t>BUYER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15197" y="5417419"/>
            <a:ext cx="10156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Receives capital + return</a:t>
            </a:r>
            <a:endParaRPr lang="en-US" sz="1100" dirty="0"/>
          </a:p>
        </p:txBody>
      </p:sp>
      <p:sp>
        <p:nvSpPr>
          <p:cNvPr id="18" name="Down Arrow 17"/>
          <p:cNvSpPr/>
          <p:nvPr/>
        </p:nvSpPr>
        <p:spPr>
          <a:xfrm>
            <a:off x="6379191" y="5444000"/>
            <a:ext cx="381000" cy="654850"/>
          </a:xfrm>
          <a:prstGeom prst="downArrow">
            <a:avLst>
              <a:gd name="adj1" fmla="val 35455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922411" y="5446593"/>
            <a:ext cx="287479" cy="6072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51301" y="5504745"/>
            <a:ext cx="85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Funds the invoice</a:t>
            </a:r>
            <a:endParaRPr lang="en-US" sz="1100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034312" y="6172200"/>
            <a:ext cx="2689759" cy="495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FUNDER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9602" y="4621957"/>
            <a:ext cx="2692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info on:</a:t>
            </a:r>
          </a:p>
          <a:p>
            <a:r>
              <a:rPr lang="en-US" sz="1600" dirty="0" smtClean="0"/>
              <a:t>012 657 1083</a:t>
            </a:r>
          </a:p>
          <a:p>
            <a:r>
              <a:rPr lang="en-US" sz="1600" dirty="0" smtClean="0"/>
              <a:t>0714204340</a:t>
            </a:r>
          </a:p>
          <a:p>
            <a:r>
              <a:rPr lang="en-US" sz="1600" dirty="0" smtClean="0">
                <a:hlinkClick r:id="rId3"/>
              </a:rPr>
              <a:t>info@invoiceworx.co.za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invoiceworx@gmail.com</a:t>
            </a:r>
            <a:endParaRPr lang="en-US" sz="1600" dirty="0" smtClean="0"/>
          </a:p>
          <a:p>
            <a:r>
              <a:rPr lang="en-US" sz="1600" dirty="0" smtClean="0"/>
              <a:t>Facebook : Invoice Worx</a:t>
            </a:r>
          </a:p>
          <a:p>
            <a:r>
              <a:rPr lang="en-US" sz="1600" dirty="0" smtClean="0"/>
              <a:t>Twitter: Invoice_Worx</a:t>
            </a:r>
          </a:p>
        </p:txBody>
      </p:sp>
    </p:spTree>
    <p:extLst>
      <p:ext uri="{BB962C8B-B14F-4D97-AF65-F5344CB8AC3E}">
        <p14:creationId xmlns:p14="http://schemas.microsoft.com/office/powerpoint/2010/main" val="6442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Steps for Payments - Supplier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ZA" dirty="0" smtClean="0"/>
              <a:t>Funder clicks on invoice that he would like to purchase and Sage pay would request the payment into our Sage Account.</a:t>
            </a:r>
          </a:p>
          <a:p>
            <a:pPr>
              <a:buAutoNum type="arabicPeriod"/>
            </a:pPr>
            <a:r>
              <a:rPr lang="en-ZA" dirty="0" smtClean="0"/>
              <a:t>Once funds are received into the Sage Account, we pay the funds over to the client less our 2% (of the total invoice) platform fee.</a:t>
            </a:r>
          </a:p>
          <a:p>
            <a:pPr>
              <a:buAutoNum type="arabicPeriod"/>
            </a:pPr>
            <a:endParaRPr lang="en-ZA" dirty="0"/>
          </a:p>
          <a:p>
            <a:pPr>
              <a:buAutoNum type="arabicPeriod"/>
            </a:pPr>
            <a:endParaRPr lang="en-ZA" dirty="0" smtClean="0"/>
          </a:p>
          <a:p>
            <a:pPr marL="0" indent="0"/>
            <a:r>
              <a:rPr lang="en-ZA" dirty="0" smtClean="0"/>
              <a:t>	This will take place in the form of ecommerce cart. I think.</a:t>
            </a:r>
          </a:p>
          <a:p>
            <a:pPr marL="0" indent="0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Steps for Payments - Buyer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endParaRPr lang="en-ZA" dirty="0" smtClean="0"/>
          </a:p>
          <a:p>
            <a:pPr>
              <a:buAutoNum type="arabicPeriod"/>
            </a:pPr>
            <a:r>
              <a:rPr lang="en-ZA" dirty="0" smtClean="0"/>
              <a:t>Buyer pays into our normal bank (not Sage Pay) after 30,60,90 days.</a:t>
            </a:r>
          </a:p>
          <a:p>
            <a:pPr>
              <a:buAutoNum type="arabicPeriod"/>
            </a:pPr>
            <a:r>
              <a:rPr lang="en-ZA" dirty="0" smtClean="0"/>
              <a:t>We reconcile the amount due to the Funder and the Supplier and then we pay.</a:t>
            </a:r>
          </a:p>
          <a:p>
            <a:pPr>
              <a:buAutoNum type="arabicPeriod"/>
            </a:pPr>
            <a:r>
              <a:rPr lang="en-ZA" dirty="0" smtClean="0"/>
              <a:t>We charge the funder 10% of their profit they make in the transaction.</a:t>
            </a:r>
          </a:p>
          <a:p>
            <a:pPr>
              <a:buAutoNum type="arabicPeriod"/>
            </a:pPr>
            <a:endParaRPr lang="en-ZA" dirty="0"/>
          </a:p>
          <a:p>
            <a:pPr marL="0" indent="0"/>
            <a:r>
              <a:rPr lang="en-ZA" dirty="0" smtClean="0"/>
              <a:t>The reason we not using sage pay in this stage is because Sage Pay charges us 1,2% per EFT transaction</a:t>
            </a:r>
          </a:p>
          <a:p>
            <a:pPr marL="0" indent="0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Credit insurance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1. Each client that uses our platform needs to have credit insurance taken out against the debtors they wish to sell</a:t>
            </a:r>
            <a:r>
              <a:rPr lang="en-ZA" dirty="0"/>
              <a:t> </a:t>
            </a:r>
            <a:r>
              <a:rPr lang="en-ZA" dirty="0" smtClean="0"/>
              <a:t>on the platform.</a:t>
            </a:r>
          </a:p>
          <a:p>
            <a:r>
              <a:rPr lang="en-ZA" dirty="0" smtClean="0"/>
              <a:t>2. I'm in the process of finalising a deal with Credit Guarantee to insure our clients, we will also earn revenue fro providing them with leads.</a:t>
            </a:r>
          </a:p>
          <a:p>
            <a:r>
              <a:rPr lang="en-ZA" dirty="0" smtClean="0"/>
              <a:t>When clients open an Invoice </a:t>
            </a:r>
            <a:r>
              <a:rPr lang="en-ZA" dirty="0" err="1" smtClean="0"/>
              <a:t>Worx</a:t>
            </a:r>
            <a:r>
              <a:rPr lang="en-ZA" dirty="0" smtClean="0"/>
              <a:t> account we need to “push them” towards Credit Guarantee for credit insurance.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Revenue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ZA" dirty="0" smtClean="0"/>
              <a:t>Platform FEE 2% charged to the Supplier</a:t>
            </a:r>
          </a:p>
          <a:p>
            <a:pPr>
              <a:buAutoNum type="arabicPeriod"/>
            </a:pPr>
            <a:r>
              <a:rPr lang="en-ZA" dirty="0" smtClean="0"/>
              <a:t>Commission 10% of Funder Profit</a:t>
            </a:r>
          </a:p>
          <a:p>
            <a:pPr>
              <a:buAutoNum type="arabicPeriod"/>
            </a:pPr>
            <a:r>
              <a:rPr lang="en-ZA" dirty="0" smtClean="0"/>
              <a:t>Commission 10% of credit insurance monthly premiums</a:t>
            </a:r>
          </a:p>
          <a:p>
            <a:pPr>
              <a:buAutoNum type="arabicPeriod"/>
            </a:pPr>
            <a:endParaRPr lang="en-ZA" dirty="0"/>
          </a:p>
          <a:p>
            <a:pPr marL="0" indent="0"/>
            <a:endParaRPr lang="en-ZA" dirty="0" smtClean="0"/>
          </a:p>
          <a:p>
            <a:pPr>
              <a:buAutoNum type="arabicPeriod"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140</TotalTime>
  <Words>301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Franklin Gothic Book</vt:lpstr>
      <vt:lpstr>Franklin Gothic Medium</vt:lpstr>
      <vt:lpstr>Tunga</vt:lpstr>
      <vt:lpstr>Wingdings</vt:lpstr>
      <vt:lpstr>Angles</vt:lpstr>
      <vt:lpstr>TIRED OF ASKING HOW: 1. Debtors can pay you faster? 2. You can raise working capital with a poor credit status? 3. You can send, track &amp; store your invoices better? </vt:lpstr>
      <vt:lpstr>Steps for Payments - Supplier</vt:lpstr>
      <vt:lpstr>Steps for Payments - Buyer</vt:lpstr>
      <vt:lpstr>Credit insurance</vt:lpstr>
      <vt:lpstr>Revenue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TIRED OF ASKING HOW: 1. Debtors can pay you faster? 2. You can raise working capital with a poo? 3. You need help tracking and storing your invoices?</dc:title>
  <dc:creator>User</dc:creator>
  <cp:lastModifiedBy>Bonsai Capital 1</cp:lastModifiedBy>
  <cp:revision>16</cp:revision>
  <dcterms:created xsi:type="dcterms:W3CDTF">2015-11-18T19:20:17Z</dcterms:created>
  <dcterms:modified xsi:type="dcterms:W3CDTF">2016-01-27T20:35:28Z</dcterms:modified>
</cp:coreProperties>
</file>