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e31de87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e31de87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e2ff811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e2ff811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2ff81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2ff81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e2ff811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e2ff811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2ff811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e2ff811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2ff811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2ff811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2ff8116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2ff8116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e2ff8116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e2ff8116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2ff811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2ff811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e31de87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e31de87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Finance Dashboard - Power  BI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Yvonne Makena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Add text boxes  to label the output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Insert - Tex box - Add name and formatting accordingly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00" y="1099575"/>
            <a:ext cx="63531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the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PowerBI Dashboard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Home Tab - Get Data - Excel Workbook - Connect - </a:t>
            </a:r>
            <a:r>
              <a:rPr i="1" lang="en"/>
              <a:t>Select your excel file  </a:t>
            </a:r>
            <a:r>
              <a:rPr lang="en"/>
              <a:t>- Open - Check the name of the Database (In our case Sheet1) - Transform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open a power query window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62" y="2829650"/>
            <a:ext cx="6715275" cy="21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the 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Top Row as the header row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 down </a:t>
            </a:r>
            <a:r>
              <a:rPr lang="en"/>
              <a:t>menu</a:t>
            </a:r>
            <a:r>
              <a:rPr lang="en"/>
              <a:t> before column 1 - Use first row as headers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Rename column Feb-21 to Aug-21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Double click and rename format same as the previous columns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dates into a column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all dates - Transform - Unpivot Columns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2575"/>
            <a:ext cx="8520600" cy="4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You now have 4 columns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111" y="447525"/>
            <a:ext cx="5377775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2575"/>
            <a:ext cx="8520600" cy="4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Rename “Attribute” column to “Date”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value column data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Select left side of value column header - select fixed </a:t>
            </a:r>
            <a:r>
              <a:rPr lang="en"/>
              <a:t>decimal</a:t>
            </a:r>
            <a:r>
              <a:rPr lang="en"/>
              <a:t> number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year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Change column type to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Click on “Add column” tab on the menu bar - Date - Year -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Change column type to tex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changes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Home Tab - Close &amp; Apply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Visuals with the data - Mock the dashboard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580575" y="1631375"/>
            <a:ext cx="4148700" cy="81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KPIs(Networth, Income, savings and expense %)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5092100" y="1100750"/>
            <a:ext cx="33747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r>
              <a:rPr lang="en"/>
              <a:t> selection (years and months)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580575" y="1100750"/>
            <a:ext cx="41487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TITLE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580575" y="2527100"/>
            <a:ext cx="4148700" cy="81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Alltime: </a:t>
            </a:r>
            <a:r>
              <a:rPr lang="en"/>
              <a:t>KPIs(Networth, Income, savings and expense %)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580575" y="3749400"/>
            <a:ext cx="1995600" cy="1323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breakdown %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733675" y="3749400"/>
            <a:ext cx="1995600" cy="1323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Savings</a:t>
            </a:r>
            <a:r>
              <a:rPr lang="en"/>
              <a:t> breakdown %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5092100" y="1631375"/>
            <a:ext cx="3374700" cy="155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%, </a:t>
            </a:r>
            <a:r>
              <a:rPr lang="en"/>
              <a:t>Savings % with change in income MOM %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092100" y="3495525"/>
            <a:ext cx="3374700" cy="155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Statement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Visuals with the data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KPIs(Networth, Income, savings and expense %)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r>
              <a:rPr lang="en"/>
              <a:t> separate folders for all the formulas</a:t>
            </a:r>
            <a:endParaRPr/>
          </a:p>
          <a:p>
            <a:pPr indent="-32575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Click on the data name “Sheet 1” on the right side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Home Tab - Enter Data - Name the table to “Key Measures” - Load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Right c</a:t>
            </a:r>
            <a:r>
              <a:rPr lang="en"/>
              <a:t>lick on the data name “Key Measures” on the right side and select new measure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Change the “measures=” to “Value = SUM(Sheet1[Value])”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Right click on the data name “Key Measures” on the right side and select new measure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Change the “measures=” to “Total Income = CALCULATE(SUM(Sheet1[Value]), Sheet1[Type] = "Income")”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will specify the  summing only the income rows.</a:t>
            </a:r>
            <a:endParaRPr/>
          </a:p>
          <a:p>
            <a:pPr indent="-32575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Click report icon to the left then drag and drop the Total Income measure. Specify “Card” in visualizations to the right.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Right click on the data name “Key Measures” on the right side and select new measure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Change the “measures=” to “Total Savings = CALCULATE(SUM(Sheet1[Value]), Sheet1[Type] = "Savings")”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will specify the  summing only the savings rows.</a:t>
            </a:r>
            <a:endParaRPr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Right click on the data name “Key Measures” on the right side and select new measure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Change the “measures=” to “Total Expense = CALCULATE(SUM(Sheet1[Value]), Sheet1[Type] = "Expense")”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This will specify the  summing only the Expense rows.</a:t>
            </a:r>
            <a:endParaRPr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Right click on the data name “Key Measures” on the right side and select new measure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Change the “measures=” to “Savings % = DIVIDE([Total Savings], [Total Income])  ”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Right click on the data name “Key Measures” on the right side and select new measure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Change the “measures=” to “Expense % = DIVIDE([Total Expense], [Total Income])  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Copy and paste the already </a:t>
            </a:r>
            <a:r>
              <a:rPr lang="en"/>
              <a:t>created</a:t>
            </a:r>
            <a:r>
              <a:rPr lang="en"/>
              <a:t> visualization. For each visualization, drag and drop the desired data field into the “Add data fields here” section so that it displays the correct data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188" y="1181100"/>
            <a:ext cx="20097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17131" l="0" r="0" t="4889"/>
          <a:stretch/>
        </p:blipFill>
        <p:spPr>
          <a:xfrm>
            <a:off x="2370950" y="1181100"/>
            <a:ext cx="1549625" cy="19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5875" y="3551625"/>
            <a:ext cx="63722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