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3" r:id="rId3"/>
    <p:sldId id="258" r:id="rId4"/>
    <p:sldId id="259" r:id="rId5"/>
    <p:sldId id="260" r:id="rId6"/>
    <p:sldId id="257" r:id="rId7"/>
    <p:sldId id="265" r:id="rId8"/>
    <p:sldId id="264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83E0-D8FF-438D-AF28-275AA43D4CC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A2D0-8E49-4612-80FE-EE5307F4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slide the</a:t>
            </a:r>
            <a:r>
              <a:rPr lang="en-US" baseline="0" dirty="0" smtClean="0"/>
              <a:t> history of our group should be given talk to Professor Norris about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A2D0-8E49-4612-80FE-EE5307F49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763-967C-4256-BD1A-464797901442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Ant Colony Behavior Using Agent Based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Department of Applied Mathematics University of Colorado-Boulder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4975944"/>
            <a:ext cx="578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Presenters: Justin Baacke, Max  Bohning  , J. Patrick O’Brien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active members: Adam Norris, David Kozak, Andrew Erickson, Donna Kuntzler, Carly Smith, </a:t>
            </a:r>
            <a:r>
              <a:rPr lang="en-US" sz="2000" dirty="0"/>
              <a:t>, John </a:t>
            </a:r>
            <a:r>
              <a:rPr lang="en-US" dirty="0" smtClean="0"/>
              <a:t>Varkovitzky, </a:t>
            </a:r>
            <a:r>
              <a:rPr lang="en-US" dirty="0"/>
              <a:t>Albert Como, Carrie </a:t>
            </a:r>
            <a:r>
              <a:rPr lang="en-US" dirty="0" smtClean="0"/>
              <a:t>Weidner, </a:t>
            </a:r>
            <a:r>
              <a:rPr lang="en-US" dirty="0"/>
              <a:t>Connor Janowiak, Eric Benzel, Erik Bergal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0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We would first like to thank the department of applied mathematics and the MTCP program for their support and encouragement.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289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Ant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Deborah Gordon is a researcher at Stanford University who has spent over 20 years following a species of ants in </a:t>
            </a:r>
            <a:r>
              <a:rPr lang="en-US" dirty="0" smtClean="0"/>
              <a:t>New </a:t>
            </a:r>
            <a:r>
              <a:rPr lang="en-US" dirty="0" smtClean="0"/>
              <a:t>Mexico called the Red Harvester ants.</a:t>
            </a:r>
          </a:p>
          <a:p>
            <a:r>
              <a:rPr lang="en-US" dirty="0" smtClean="0"/>
              <a:t>This research has generated a very strong basis for creating the base behaviors in an agent based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think about </a:t>
            </a:r>
            <a:br>
              <a:rPr lang="en-US" dirty="0" smtClean="0"/>
            </a:br>
            <a:r>
              <a:rPr lang="en-US" dirty="0" smtClean="0"/>
              <a:t>an ant colony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species it is more </a:t>
            </a:r>
            <a:r>
              <a:rPr lang="en-US" dirty="0" err="1" smtClean="0"/>
              <a:t>suitible</a:t>
            </a:r>
            <a:r>
              <a:rPr lang="en-US" dirty="0" smtClean="0"/>
              <a:t> to think of an ant colony as the organism rather than the regular ants as their </a:t>
            </a:r>
            <a:r>
              <a:rPr lang="en-US" dirty="0" err="1" smtClean="0"/>
              <a:t>evolotionary</a:t>
            </a:r>
            <a:r>
              <a:rPr lang="en-US" dirty="0" smtClean="0"/>
              <a:t> cycle revolves around a colony rather than the individual ants. </a:t>
            </a:r>
            <a:endParaRPr lang="en-US" dirty="0"/>
          </a:p>
          <a:p>
            <a:r>
              <a:rPr lang="en-US" dirty="0" smtClean="0"/>
              <a:t>A queen mates once in her life and then lives deep in the colony for around 20 years</a:t>
            </a:r>
          </a:p>
          <a:p>
            <a:r>
              <a:rPr lang="en-US" dirty="0" smtClean="0"/>
              <a:t>The individual worker ants are sterile females who live for roughly one year.</a:t>
            </a:r>
          </a:p>
          <a:p>
            <a:r>
              <a:rPr lang="en-US" dirty="0" smtClean="0"/>
              <a:t>The colony only lasts as long as the queen.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00200" y="533400"/>
            <a:ext cx="585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ants organize themselves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524000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no central control whatsoever of the </a:t>
            </a:r>
            <a:r>
              <a:rPr lang="en-US" sz="2400" dirty="0" smtClean="0"/>
              <a:t>colony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queen has no influence on the decisions of the colony.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</a:t>
            </a:r>
            <a:r>
              <a:rPr lang="en-US" sz="2400" dirty="0" smtClean="0"/>
              <a:t>an interaction based control system for the colony. 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smtClean="0"/>
              <a:t>ant makes decisions off of the local information available to it and proceeds along with the appropriate behaviors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This leads to a global function of the colony which is highly responsive to change in its surroundings and adaptive to new situations.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41326"/>
            <a:ext cx="4800600" cy="12350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About Agent Based Modeling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8001000" cy="449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Agent based modeling uses a large number of computer generated entities programed with situational specific behaviors interacting with each other to computationally model a dynamic system which may not be modeled using “traditional” techniques.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5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42976"/>
            <a:ext cx="3008313" cy="1162050"/>
          </a:xfrm>
        </p:spPr>
        <p:txBody>
          <a:bodyPr/>
          <a:lstStyle/>
          <a:p>
            <a:r>
              <a:rPr lang="en-US" sz="3200" dirty="0" smtClean="0"/>
              <a:t>The Termite Problem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6717"/>
            <a:ext cx="5111750" cy="4199446"/>
          </a:xfrm>
        </p:spPr>
        <p:txBody>
          <a:bodyPr/>
          <a:lstStyle/>
          <a:p>
            <a:r>
              <a:rPr lang="en-US" dirty="0"/>
              <a:t>This should be a video of the termite program.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3008313" cy="46910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Stuff and termites are randomly generated on the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Each termite has three behaviors: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Wander around randomly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If you land on a patch with stuff and your hands are empty, pick up the stuff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If you land on a patch with stuff and your hands are full, drop the stuff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A behavior for the system develops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93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Fireflys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412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Our Approach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Our Group in Boulder uses a program called </a:t>
            </a:r>
            <a:r>
              <a:rPr lang="en-US" sz="2800" dirty="0"/>
              <a:t>N</a:t>
            </a:r>
            <a:r>
              <a:rPr lang="en-US" sz="2800" dirty="0" smtClean="0"/>
              <a:t>etlogo in which we program the base behaviors and run models of a day in the life of an ant </a:t>
            </a:r>
            <a:r>
              <a:rPr lang="en-US" sz="2800" dirty="0" smtClean="0"/>
              <a:t>colony finding these behaviors is the challenge.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use the research from The Gordon Labs to find behaviors to program in and then fine tune them based off of the quantitative data provided.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499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Modeling Ant Colony Behavior Using Agent Based Modeling</vt:lpstr>
      <vt:lpstr>Thank You!!</vt:lpstr>
      <vt:lpstr>Research on Ant Behavior</vt:lpstr>
      <vt:lpstr>How to think about  an ant colony</vt:lpstr>
      <vt:lpstr>PowerPoint Presentation</vt:lpstr>
      <vt:lpstr>About Agent Based Modeling</vt:lpstr>
      <vt:lpstr>The Termite Problem </vt:lpstr>
      <vt:lpstr>Fireflys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Ant Colony Behaviour Using Agent Based Modeling</dc:title>
  <dc:creator>Justin G. Baacke</dc:creator>
  <cp:lastModifiedBy>Justin Baacke</cp:lastModifiedBy>
  <cp:revision>12</cp:revision>
  <dcterms:created xsi:type="dcterms:W3CDTF">2011-03-02T03:18:25Z</dcterms:created>
  <dcterms:modified xsi:type="dcterms:W3CDTF">2011-03-02T23:32:28Z</dcterms:modified>
</cp:coreProperties>
</file>