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6F6CCC-EE21-47EA-96A4-E66BD03C5269}" type="datetimeFigureOut">
              <a:rPr lang="en-US" smtClean="0"/>
              <a:t>3/4/2010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EA1219-4A46-4974-A59E-3D15E734FFE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EA1219-4A46-4974-A59E-3D15E734FFEB}" type="slidenum">
              <a:rPr lang="en-US" smtClean="0"/>
              <a:t>12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FB0BE-4379-4719-BD75-FEDC19E35538}" type="datetimeFigureOut">
              <a:rPr lang="en-US" smtClean="0"/>
              <a:pPr/>
              <a:t>3/4/2010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63048-D9EE-4831-8481-4426EAA780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FB0BE-4379-4719-BD75-FEDC19E35538}" type="datetimeFigureOut">
              <a:rPr lang="en-US" smtClean="0"/>
              <a:pPr/>
              <a:t>3/4/2010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63048-D9EE-4831-8481-4426EAA780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FB0BE-4379-4719-BD75-FEDC19E35538}" type="datetimeFigureOut">
              <a:rPr lang="en-US" smtClean="0"/>
              <a:pPr/>
              <a:t>3/4/2010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63048-D9EE-4831-8481-4426EAA780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FB0BE-4379-4719-BD75-FEDC19E35538}" type="datetimeFigureOut">
              <a:rPr lang="en-US" smtClean="0"/>
              <a:pPr/>
              <a:t>3/4/2010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63048-D9EE-4831-8481-4426EAA780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FB0BE-4379-4719-BD75-FEDC19E35538}" type="datetimeFigureOut">
              <a:rPr lang="en-US" smtClean="0"/>
              <a:pPr/>
              <a:t>3/4/2010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63048-D9EE-4831-8481-4426EAA780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FB0BE-4379-4719-BD75-FEDC19E35538}" type="datetimeFigureOut">
              <a:rPr lang="en-US" smtClean="0"/>
              <a:pPr/>
              <a:t>3/4/2010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63048-D9EE-4831-8481-4426EAA780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FB0BE-4379-4719-BD75-FEDC19E35538}" type="datetimeFigureOut">
              <a:rPr lang="en-US" smtClean="0"/>
              <a:pPr/>
              <a:t>3/4/2010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63048-D9EE-4831-8481-4426EAA780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FB0BE-4379-4719-BD75-FEDC19E35538}" type="datetimeFigureOut">
              <a:rPr lang="en-US" smtClean="0"/>
              <a:pPr/>
              <a:t>3/4/2010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63048-D9EE-4831-8481-4426EAA780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FB0BE-4379-4719-BD75-FEDC19E35538}" type="datetimeFigureOut">
              <a:rPr lang="en-US" smtClean="0"/>
              <a:pPr/>
              <a:t>3/4/2010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63048-D9EE-4831-8481-4426EAA780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FB0BE-4379-4719-BD75-FEDC19E35538}" type="datetimeFigureOut">
              <a:rPr lang="en-US" smtClean="0"/>
              <a:pPr/>
              <a:t>3/4/2010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63048-D9EE-4831-8481-4426EAA780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FB0BE-4379-4719-BD75-FEDC19E35538}" type="datetimeFigureOut">
              <a:rPr lang="en-US" smtClean="0"/>
              <a:pPr/>
              <a:t>3/4/2010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63048-D9EE-4831-8481-4426EAA780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8FB0BE-4379-4719-BD75-FEDC19E35538}" type="datetimeFigureOut">
              <a:rPr lang="en-US" smtClean="0"/>
              <a:pPr/>
              <a:t>3/4/2010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63048-D9EE-4831-8481-4426EAA7808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wmf"/><Relationship Id="rId7" Type="http://schemas.openxmlformats.org/officeDocument/2006/relationships/image" Target="../media/image6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wmf"/><Relationship Id="rId5" Type="http://schemas.openxmlformats.org/officeDocument/2006/relationships/image" Target="../media/image4.wmf"/><Relationship Id="rId4" Type="http://schemas.openxmlformats.org/officeDocument/2006/relationships/image" Target="../media/image3.wmf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31" name="Picture 7" descr="C:\Users\Patrick\AppData\Local\Microsoft\Windows\Temporary Internet Files\Content.IE5\G6JULAKX\MCj03509660000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5472820"/>
            <a:ext cx="1798622" cy="1385180"/>
          </a:xfrm>
          <a:prstGeom prst="rect">
            <a:avLst/>
          </a:prstGeom>
          <a:noFill/>
        </p:spPr>
      </p:pic>
      <p:pic>
        <p:nvPicPr>
          <p:cNvPr id="1033" name="Picture 9" descr="C:\Users\Patrick\AppData\Local\Microsoft\Windows\Temporary Internet Files\Content.IE5\XUWAIULH\MCj04283710000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07200" y="0"/>
            <a:ext cx="2336800" cy="2266950"/>
          </a:xfrm>
          <a:prstGeom prst="rect">
            <a:avLst/>
          </a:prstGeom>
          <a:noFill/>
        </p:spPr>
      </p:pic>
      <p:pic>
        <p:nvPicPr>
          <p:cNvPr id="1034" name="Picture 10" descr="C:\Users\Patrick\AppData\Local\Microsoft\Windows\Temporary Internet Files\Content.IE5\19XJAPQH\MCj02331730000[1]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1495331" cy="2163778"/>
          </a:xfrm>
          <a:prstGeom prst="rect">
            <a:avLst/>
          </a:prstGeom>
          <a:noFill/>
        </p:spPr>
      </p:pic>
      <p:pic>
        <p:nvPicPr>
          <p:cNvPr id="1035" name="Picture 11" descr="C:\Users\Patrick\AppData\Local\Microsoft\Windows\Temporary Internet Files\Content.IE5\XUDP07DF\MCj02152910000[1].wm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962523" y="4986950"/>
            <a:ext cx="1181477" cy="1871050"/>
          </a:xfrm>
          <a:prstGeom prst="rect">
            <a:avLst/>
          </a:prstGeom>
          <a:noFill/>
        </p:spPr>
      </p:pic>
      <p:pic>
        <p:nvPicPr>
          <p:cNvPr id="1036" name="Picture 12" descr="C:\Users\Patrick\AppData\Local\Microsoft\Windows\Temporary Internet Files\Content.IE5\G6JULAKX\MCj02331740000[1].wmf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438400" y="2209800"/>
            <a:ext cx="1339913" cy="1869541"/>
          </a:xfrm>
          <a:prstGeom prst="rect">
            <a:avLst/>
          </a:prstGeom>
          <a:noFill/>
        </p:spPr>
      </p:pic>
      <p:pic>
        <p:nvPicPr>
          <p:cNvPr id="1037" name="Picture 13" descr="C:\Users\Patrick\AppData\Local\Microsoft\Windows\Temporary Internet Files\Content.IE5\XUWAIULH\MCj03294940000[1].wmf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724400" y="3048000"/>
            <a:ext cx="1817688" cy="893762"/>
          </a:xfrm>
          <a:prstGeom prst="rect">
            <a:avLst/>
          </a:prstGeom>
          <a:noFill/>
        </p:spPr>
      </p:pic>
      <p:pic>
        <p:nvPicPr>
          <p:cNvPr id="1038" name="Picture 14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505200" y="0"/>
            <a:ext cx="1981200" cy="19267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9" name="Picture 15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819400" y="4491037"/>
            <a:ext cx="3783450" cy="2366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41" name="Rectangle 17"/>
          <p:cNvSpPr>
            <a:spLocks noChangeArrowheads="1"/>
          </p:cNvSpPr>
          <p:nvPr/>
        </p:nvSpPr>
        <p:spPr bwMode="auto">
          <a:xfrm>
            <a:off x="2286000" y="1752600"/>
            <a:ext cx="32766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Arial" charset="0"/>
                <a:cs typeface="Arial" charset="0"/>
              </a:rPr>
              <a:t>vastate.files.wordpress.com/2009/07/ant.jpg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</a:t>
            </a:r>
          </a:p>
        </p:txBody>
      </p:sp>
      <p:sp>
        <p:nvSpPr>
          <p:cNvPr id="1042" name="Rectangle 18"/>
          <p:cNvSpPr>
            <a:spLocks noChangeArrowheads="1"/>
          </p:cNvSpPr>
          <p:nvPr/>
        </p:nvSpPr>
        <p:spPr bwMode="auto">
          <a:xfrm>
            <a:off x="3048000" y="4495800"/>
            <a:ext cx="355097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Arial" charset="0"/>
                <a:cs typeface="Arial" charset="0"/>
              </a:rPr>
              <a:t>upload.wikimedia.org/.../Ant_tending_scales3.jpg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1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62800" y="0"/>
            <a:ext cx="1981200" cy="19267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 Logo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1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62800" y="0"/>
            <a:ext cx="1981200" cy="19267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62800" y="0"/>
            <a:ext cx="1981200" cy="19267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Ants and other social insects use local information and interactions in order to run a colony as opposed to the more familiar hierarchical system of dissemination of information and commands</a:t>
            </a:r>
            <a:endParaRPr lang="en-US" dirty="0" smtClean="0"/>
          </a:p>
          <a:p>
            <a:r>
              <a:rPr lang="en-US" dirty="0" smtClean="0"/>
              <a:t>We are using the __ of simple basis behaviors to try and model the complex behavior of social insects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62800" y="0"/>
            <a:ext cx="1981200" cy="19267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Future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r>
              <a:rPr lang="en-US" dirty="0" smtClean="0"/>
              <a:t>Understanding how to properly model this sort of behavior may allow for the modeling of other similar but more complex systems such as;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 </a:t>
            </a:r>
            <a:r>
              <a:rPr lang="en-US" dirty="0" smtClean="0"/>
              <a:t> Neural networks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 Immune Responses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Human interaction in city planning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 Internet Interactions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Cite these if you use the photo!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upload.wikimedia.org/.../</a:t>
            </a:r>
            <a:r>
              <a:rPr lang="en-US" dirty="0" smtClean="0"/>
              <a:t>Ant_tending_scales3.jpg</a:t>
            </a:r>
          </a:p>
          <a:p>
            <a:endParaRPr lang="en-US" dirty="0"/>
          </a:p>
          <a:p>
            <a:r>
              <a:rPr lang="en-US" dirty="0"/>
              <a:t>upload.wikimedia.org/.../Ant_tending_scales3.jpg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7" descr="C:\Users\Patrick\AppData\Local\Microsoft\Windows\Temporary Internet Files\Content.IE5\G6JULAKX\MCj03509660000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45378" y="0"/>
            <a:ext cx="1798622" cy="138518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 </a:t>
            </a:r>
            <a:r>
              <a:rPr lang="en-US" dirty="0" err="1" smtClean="0"/>
              <a:t>Gor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7" descr="C:\Users\Patrick\AppData\Local\Microsoft\Windows\Temporary Internet Files\Content.IE5\G6JULAKX\MCj03509660000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45378" y="0"/>
            <a:ext cx="1798622" cy="138518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7" descr="C:\Users\Patrick\AppData\Local\Microsoft\Windows\Temporary Internet Files\Content.IE5\G6JULAKX\MCj03509660000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45378" y="0"/>
            <a:ext cx="1798622" cy="138518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Forager int.</a:t>
            </a:r>
            <a:endParaRPr lang="en-US" dirty="0"/>
          </a:p>
        </p:txBody>
      </p:sp>
      <p:pic>
        <p:nvPicPr>
          <p:cNvPr id="4" name="Picture 9" descr="C:\Users\Patrick\AppData\Local\Microsoft\Windows\Temporary Internet Files\Content.IE5\XUWAIULH\MCj04283710000[1].wmf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07200" y="0"/>
            <a:ext cx="2336800" cy="22669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Forager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9" descr="C:\Users\Patrick\AppData\Local\Microsoft\Windows\Temporary Internet Files\Content.IE5\XUWAIULH\MCj04283710000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07200" y="0"/>
            <a:ext cx="2336800" cy="22669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 Maintenance</a:t>
            </a:r>
            <a:endParaRPr lang="en-US" dirty="0"/>
          </a:p>
        </p:txBody>
      </p:sp>
      <p:pic>
        <p:nvPicPr>
          <p:cNvPr id="4" name="Picture 10" descr="C:\Users\Patrick\AppData\Local\Microsoft\Windows\Temporary Internet Files\Content.IE5\19XJAPQH\MCj02331730000[1].wmf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48669" y="0"/>
            <a:ext cx="1495331" cy="216377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1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62800" y="0"/>
            <a:ext cx="1981200" cy="19267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</TotalTime>
  <Words>126</Words>
  <Application>Microsoft Office PowerPoint</Application>
  <PresentationFormat>On-screen Show (4:3)</PresentationFormat>
  <Paragraphs>25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Slide 1</vt:lpstr>
      <vt:lpstr>Cite these if you use the photo!</vt:lpstr>
      <vt:lpstr>Title</vt:lpstr>
      <vt:lpstr>Deb Gor</vt:lpstr>
      <vt:lpstr>History</vt:lpstr>
      <vt:lpstr>Forager int.</vt:lpstr>
      <vt:lpstr>More Forager</vt:lpstr>
      <vt:lpstr>Nest Maintenance</vt:lpstr>
      <vt:lpstr>Programs</vt:lpstr>
      <vt:lpstr>Java</vt:lpstr>
      <vt:lpstr>Star Logo</vt:lpstr>
      <vt:lpstr>In Summary</vt:lpstr>
      <vt:lpstr>The Future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Patrick O'Brien</dc:creator>
  <cp:lastModifiedBy>Donna Violet</cp:lastModifiedBy>
  <cp:revision>10</cp:revision>
  <dcterms:created xsi:type="dcterms:W3CDTF">2010-03-03T22:29:21Z</dcterms:created>
  <dcterms:modified xsi:type="dcterms:W3CDTF">2010-03-05T02:19:25Z</dcterms:modified>
</cp:coreProperties>
</file>