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D047-A84E-4543-804B-622EF901DC62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7C25-DA7C-485A-B2EC-CB65CEE48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D047-A84E-4543-804B-622EF901DC62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7C25-DA7C-485A-B2EC-CB65CEE48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D047-A84E-4543-804B-622EF901DC62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7C25-DA7C-485A-B2EC-CB65CEE48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D047-A84E-4543-804B-622EF901DC62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7C25-DA7C-485A-B2EC-CB65CEE48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D047-A84E-4543-804B-622EF901DC62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7C25-DA7C-485A-B2EC-CB65CEE48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D047-A84E-4543-804B-622EF901DC62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7C25-DA7C-485A-B2EC-CB65CEE48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D047-A84E-4543-804B-622EF901DC62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7C25-DA7C-485A-B2EC-CB65CEE48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D047-A84E-4543-804B-622EF901DC62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7C25-DA7C-485A-B2EC-CB65CEE48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D047-A84E-4543-804B-622EF901DC62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7C25-DA7C-485A-B2EC-CB65CEE48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D047-A84E-4543-804B-622EF901DC62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7C25-DA7C-485A-B2EC-CB65CEE48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D047-A84E-4543-804B-622EF901DC62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7C25-DA7C-485A-B2EC-CB65CEE48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CD047-A84E-4543-804B-622EF901DC62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E7C25-DA7C-485A-B2EC-CB65CEE487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transfer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90600" y="1600200"/>
            <a:ext cx="1981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Inactive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39000" y="1905000"/>
            <a:ext cx="1600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Nest Patrol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267200" y="2895600"/>
            <a:ext cx="1600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Patrol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91000" y="1219200"/>
            <a:ext cx="1600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Nest Maintenance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553200" y="3429000"/>
            <a:ext cx="1600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Trail Patrol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029200" y="5181600"/>
            <a:ext cx="1600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Foragers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6" idx="2"/>
            <a:endCxn id="10" idx="0"/>
          </p:cNvCxnSpPr>
          <p:nvPr/>
        </p:nvCxnSpPr>
        <p:spPr>
          <a:xfrm rot="5400000">
            <a:off x="7277100" y="2667000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2"/>
            <a:endCxn id="11" idx="0"/>
          </p:cNvCxnSpPr>
          <p:nvPr/>
        </p:nvCxnSpPr>
        <p:spPr>
          <a:xfrm rot="5400000">
            <a:off x="6057900" y="3886200"/>
            <a:ext cx="10668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1" idx="0"/>
            <a:endCxn id="8" idx="2"/>
          </p:cNvCxnSpPr>
          <p:nvPr/>
        </p:nvCxnSpPr>
        <p:spPr>
          <a:xfrm rot="16200000" flipV="1">
            <a:off x="4648200" y="4000500"/>
            <a:ext cx="1600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9" idx="0"/>
            <a:endCxn id="8" idx="0"/>
          </p:cNvCxnSpPr>
          <p:nvPr/>
        </p:nvCxnSpPr>
        <p:spPr>
          <a:xfrm rot="16200000" flipH="1">
            <a:off x="4191000" y="2019300"/>
            <a:ext cx="1676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" idx="1"/>
            <a:endCxn id="5" idx="3"/>
          </p:cNvCxnSpPr>
          <p:nvPr/>
        </p:nvCxnSpPr>
        <p:spPr>
          <a:xfrm rot="10800000">
            <a:off x="2971800" y="2133600"/>
            <a:ext cx="12954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" idx="1"/>
            <a:endCxn id="9" idx="3"/>
          </p:cNvCxnSpPr>
          <p:nvPr/>
        </p:nvCxnSpPr>
        <p:spPr>
          <a:xfrm rot="10800000">
            <a:off x="5791200" y="1562100"/>
            <a:ext cx="1447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362200" y="2743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NM/P/F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267200" y="2133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HELP!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019800" y="1447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outside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267200" y="4419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get food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553200" y="4648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get food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620000" y="2971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outside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becomes who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90600" y="1600200"/>
            <a:ext cx="1981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Inactive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934200" y="1447800"/>
            <a:ext cx="1600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Nest Patrol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724400" y="2438400"/>
            <a:ext cx="1600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Patrol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048000" y="3429000"/>
            <a:ext cx="1600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Nest Maintenance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934200" y="2590800"/>
            <a:ext cx="1600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Trail Patrol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429000" y="5334000"/>
            <a:ext cx="1600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Foragers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2"/>
            <a:endCxn id="9" idx="1"/>
          </p:cNvCxnSpPr>
          <p:nvPr/>
        </p:nvCxnSpPr>
        <p:spPr>
          <a:xfrm rot="16200000" flipH="1">
            <a:off x="1962150" y="2686050"/>
            <a:ext cx="11049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8" idx="1"/>
          </p:cNvCxnSpPr>
          <p:nvPr/>
        </p:nvCxnSpPr>
        <p:spPr>
          <a:xfrm rot="5400000" flipH="1" flipV="1">
            <a:off x="3962400" y="2667000"/>
            <a:ext cx="6477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8" idx="1"/>
          </p:cNvCxnSpPr>
          <p:nvPr/>
        </p:nvCxnSpPr>
        <p:spPr>
          <a:xfrm>
            <a:off x="2971800" y="2133600"/>
            <a:ext cx="17526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1" idx="0"/>
          </p:cNvCxnSpPr>
          <p:nvPr/>
        </p:nvCxnSpPr>
        <p:spPr>
          <a:xfrm rot="5400000">
            <a:off x="3771900" y="3581400"/>
            <a:ext cx="2209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1" idx="0"/>
          </p:cNvCxnSpPr>
          <p:nvPr/>
        </p:nvCxnSpPr>
        <p:spPr>
          <a:xfrm rot="16200000" flipH="1">
            <a:off x="3429000" y="4533900"/>
            <a:ext cx="1219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10" idx="0"/>
          </p:cNvCxnSpPr>
          <p:nvPr/>
        </p:nvCxnSpPr>
        <p:spPr>
          <a:xfrm rot="5400000">
            <a:off x="7505700" y="2362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1"/>
            <a:endCxn id="8" idx="3"/>
          </p:cNvCxnSpPr>
          <p:nvPr/>
        </p:nvCxnSpPr>
        <p:spPr>
          <a:xfrm rot="10800000">
            <a:off x="6324600" y="27813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2"/>
            <a:endCxn id="11" idx="1"/>
          </p:cNvCxnSpPr>
          <p:nvPr/>
        </p:nvCxnSpPr>
        <p:spPr>
          <a:xfrm rot="16200000" flipH="1">
            <a:off x="1200150" y="3448050"/>
            <a:ext cx="30099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37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Info transfer</vt:lpstr>
      <vt:lpstr>Who becomes who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Becomes Who</dc:title>
  <dc:creator>Erik Bergal</dc:creator>
  <cp:lastModifiedBy>Erik Bergal</cp:lastModifiedBy>
  <cp:revision>3</cp:revision>
  <dcterms:created xsi:type="dcterms:W3CDTF">2011-03-16T22:30:34Z</dcterms:created>
  <dcterms:modified xsi:type="dcterms:W3CDTF">2011-03-16T22:59:25Z</dcterms:modified>
</cp:coreProperties>
</file>