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7" r:id="rId8"/>
    <p:sldId id="268" r:id="rId9"/>
    <p:sldId id="266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F870-523A-48B1-A690-104FEB69BFF5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65B4-0615-4119-9D8B-311FB1B43E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F870-523A-48B1-A690-104FEB69BFF5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65B4-0615-4119-9D8B-311FB1B43E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F870-523A-48B1-A690-104FEB69BFF5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65B4-0615-4119-9D8B-311FB1B43E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F870-523A-48B1-A690-104FEB69BFF5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65B4-0615-4119-9D8B-311FB1B43E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F870-523A-48B1-A690-104FEB69BFF5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65B4-0615-4119-9D8B-311FB1B43E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F870-523A-48B1-A690-104FEB69BFF5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65B4-0615-4119-9D8B-311FB1B43E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F870-523A-48B1-A690-104FEB69BFF5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65B4-0615-4119-9D8B-311FB1B43E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F870-523A-48B1-A690-104FEB69BFF5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65B4-0615-4119-9D8B-311FB1B43E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F870-523A-48B1-A690-104FEB69BFF5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65B4-0615-4119-9D8B-311FB1B43E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F870-523A-48B1-A690-104FEB69BFF5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65B4-0615-4119-9D8B-311FB1B43E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F870-523A-48B1-A690-104FEB69BFF5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65B4-0615-4119-9D8B-311FB1B43E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EF870-523A-48B1-A690-104FEB69BFF5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C65B4-0615-4119-9D8B-311FB1B43E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277206" y="314190"/>
            <a:ext cx="48093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Distant Future Work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676400"/>
            <a:ext cx="7543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Simulate the colony’s behavior over multiple days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Treating a colony as a single organism, simulate multiple colonies simultaneously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Finally, building only on basis behaviors from individual ants, simulate multiple colonies over multiple days</a:t>
            </a: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80344" cy="1524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436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752600" y="314190"/>
            <a:ext cx="5647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Future Applications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676400"/>
            <a:ext cx="75438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Honeybees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Stock Market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Traffic</a:t>
            </a: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80344" cy="1524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436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676400" y="314190"/>
            <a:ext cx="5704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Acknowledgements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676400"/>
            <a:ext cx="7543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We would like to thank Dr. Deborah Gordon and her associates, whose research we have so frequently borrowed. For more on Dr. </a:t>
            </a:r>
            <a:r>
              <a:rPr lang="en-US" sz="2400" dirty="0" smtClean="0"/>
              <a:t>Gordon’s work, please see http://www.stanford.edu/~dmgordon/publications.html</a:t>
            </a:r>
            <a:endParaRPr lang="en-US" sz="2400" dirty="0" smtClean="0"/>
          </a:p>
          <a:p>
            <a:pPr marL="285750" indent="-285750"/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We would also like to, once again, thank the Depart of Applied Mathematics at the University of Colorado at Boulder and the MCTP for their ongoing support of this project.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Finally, we’d like to thank Adam for his continued dedication to our education.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80344" cy="1524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436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590800" y="314190"/>
            <a:ext cx="3122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Objectives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676400"/>
            <a:ext cx="754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Simulate a complete day</a:t>
            </a: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Model all tasks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Model recruitment rates to each task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/>
              <a:t>Interactions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/>
              <a:t>Environmental stimuli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80344" cy="1524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436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219200" y="381000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Fundamental Limitations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676400"/>
            <a:ext cx="75438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Inconsistency in the research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/>
              <a:t>Convening?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/>
              <a:t>Forager food-source fidelity?</a:t>
            </a: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Gaps in research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/>
              <a:t>How do ants transfer information?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800" dirty="0" err="1" smtClean="0"/>
              <a:t>Cuticular</a:t>
            </a:r>
            <a:r>
              <a:rPr lang="en-US" sz="2800" dirty="0" smtClean="0"/>
              <a:t> hydrocarbons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800" dirty="0" smtClean="0"/>
              <a:t>Bead experiments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/>
              <a:t>How do ants find their way back to the nest?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/>
              <a:t>How do all colonies decide when to send out royalty?</a:t>
            </a: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80344" cy="1524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436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447800" y="304800"/>
            <a:ext cx="6125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Ant Colony Dynamics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676400"/>
            <a:ext cx="75438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Nest Patrollers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Trail Patrollers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Foragers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/>
              <a:t>Midden</a:t>
            </a:r>
            <a:r>
              <a:rPr lang="en-US" sz="2800" dirty="0" smtClean="0"/>
              <a:t> workers, nest </a:t>
            </a:r>
            <a:r>
              <a:rPr lang="en-US" sz="2800" dirty="0"/>
              <a:t>m</a:t>
            </a:r>
            <a:r>
              <a:rPr lang="en-US" sz="2800" dirty="0" smtClean="0"/>
              <a:t>aintenance, brood care, tasks inside the nest, and inactive ants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80344" cy="1524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436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590800" y="314190"/>
            <a:ext cx="5025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Max in </a:t>
            </a:r>
            <a:r>
              <a:rPr lang="en-US" sz="5400" dirty="0" err="1" smtClean="0"/>
              <a:t>da</a:t>
            </a:r>
            <a:r>
              <a:rPr lang="en-US" sz="5400" dirty="0" smtClean="0"/>
              <a:t> house!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80344" cy="1524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71800" y="2438400"/>
            <a:ext cx="3352800" cy="358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2971800" y="1143000"/>
            <a:ext cx="3352800" cy="1295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Program Files\Microsoft Office\MEDIA\CAGCAT10\j0195812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3124200"/>
            <a:ext cx="2293671" cy="2359914"/>
          </a:xfrm>
          <a:prstGeom prst="rect">
            <a:avLst/>
          </a:prstGeom>
          <a:noFill/>
        </p:spPr>
      </p:pic>
      <p:cxnSp>
        <p:nvCxnSpPr>
          <p:cNvPr id="10" name="Straight Arrow Connector 9"/>
          <p:cNvCxnSpPr>
            <a:endCxn id="1026" idx="3"/>
          </p:cNvCxnSpPr>
          <p:nvPr/>
        </p:nvCxnSpPr>
        <p:spPr>
          <a:xfrm rot="10800000">
            <a:off x="5951272" y="4304158"/>
            <a:ext cx="1516329" cy="11544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43800" y="4267200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436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380687" y="314190"/>
            <a:ext cx="66965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Patroller-Forager Interaction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80344" cy="1524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343400"/>
            <a:ext cx="8229600" cy="11430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INSERT GORDON GRAPH HERE (from excel)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INSERT GRAPH OF OUR PROGRAM HERE ( show how the increase in foraging follows the increase in trail patrolling. Put in excel?)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*Gordon, Deborah M. </a:t>
            </a:r>
            <a:r>
              <a:rPr lang="en-US" i="1" dirty="0" smtClean="0"/>
              <a:t>The dynamics of the daily round of the harvester ant </a:t>
            </a:r>
            <a:r>
              <a:rPr lang="en-US" i="1" dirty="0" smtClean="0"/>
              <a:t>colony (</a:t>
            </a:r>
            <a:r>
              <a:rPr lang="en-US" i="1" dirty="0" err="1" smtClean="0"/>
              <a:t>Pogonomyrmex</a:t>
            </a:r>
            <a:r>
              <a:rPr lang="en-US" i="1" dirty="0" smtClean="0"/>
              <a:t> </a:t>
            </a:r>
            <a:r>
              <a:rPr lang="en-US" i="1" dirty="0" err="1" smtClean="0"/>
              <a:t>barbatus</a:t>
            </a:r>
            <a:r>
              <a:rPr lang="en-US" i="1" dirty="0" smtClean="0"/>
              <a:t>).</a:t>
            </a:r>
            <a:r>
              <a:rPr lang="sv-SE" i="1" dirty="0" smtClean="0"/>
              <a:t> </a:t>
            </a:r>
            <a:r>
              <a:rPr lang="sv-SE" i="1" dirty="0" smtClean="0"/>
              <a:t>Anim. </a:t>
            </a:r>
            <a:r>
              <a:rPr lang="sv-SE" i="1" dirty="0" smtClean="0"/>
              <a:t>Behav., 1986, 34, </a:t>
            </a:r>
            <a:r>
              <a:rPr lang="sv-SE" i="1" dirty="0" smtClean="0"/>
              <a:t>1402-1419.</a:t>
            </a:r>
            <a:endParaRPr lang="sv-SE" i="1" dirty="0" smtClean="0"/>
          </a:p>
        </p:txBody>
      </p:sp>
    </p:spTree>
    <p:extLst>
      <p:ext uri="{BB962C8B-B14F-4D97-AF65-F5344CB8AC3E}">
        <p14:creationId xmlns="" xmlns:p14="http://schemas.microsoft.com/office/powerpoint/2010/main" val="20436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380687" y="314190"/>
            <a:ext cx="6779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Foraging Path Determination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80344" cy="1524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343400"/>
            <a:ext cx="8229600" cy="11430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INSERT IMAGE OF OUR PROGRAM HERE – show the orange patrolling paths (perhaps we need two slides…)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3809999"/>
            <a:ext cx="4593852" cy="189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0" y="593467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taken from</a:t>
            </a:r>
          </a:p>
          <a:p>
            <a:r>
              <a:rPr lang="en-US" dirty="0" smtClean="0"/>
              <a:t>Greene, Michael J. and Gordon, Deborah M. </a:t>
            </a:r>
            <a:r>
              <a:rPr lang="en-US" i="1" dirty="0" smtClean="0"/>
              <a:t>How Patrollers Set Foraging Direction In Harvester Ants</a:t>
            </a:r>
            <a:r>
              <a:rPr lang="en-US" dirty="0" smtClean="0"/>
              <a:t>. The American Naturalist. </a:t>
            </a:r>
            <a:r>
              <a:rPr lang="en-US" dirty="0" err="1" smtClean="0"/>
              <a:t>Vol</a:t>
            </a:r>
            <a:r>
              <a:rPr lang="en-US" dirty="0" smtClean="0"/>
              <a:t> 170, no.6 December, 2007. </a:t>
            </a:r>
          </a:p>
        </p:txBody>
      </p:sp>
    </p:spTree>
    <p:extLst>
      <p:ext uri="{BB962C8B-B14F-4D97-AF65-F5344CB8AC3E}">
        <p14:creationId xmlns="" xmlns:p14="http://schemas.microsoft.com/office/powerpoint/2010/main" val="20436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456887" y="314190"/>
            <a:ext cx="6544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Forager Recruitment in Inactive Ants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80344" cy="1524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343400"/>
            <a:ext cx="8229600" cy="11430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We cannot measure inactive ants</a:t>
            </a:r>
          </a:p>
          <a:p>
            <a:endParaRPr lang="en-US" dirty="0" smtClean="0"/>
          </a:p>
          <a:p>
            <a:r>
              <a:rPr lang="en-US" dirty="0" smtClean="0"/>
              <a:t>Foragers (sometimes) recruit from inactive ants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INSERT IMAGE OF OUR PROGRAM HERE – show the cross between inactive ants and foragers.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436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676400" y="314190"/>
            <a:ext cx="56628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Immediate Future Work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676400"/>
            <a:ext cx="7543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Extend interactions to nest maintenance and brood care.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Scale world to relative colony size.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Simulate Deborah Gordon’s “disturbance” experiments to see if we get similar results</a:t>
            </a: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80344" cy="1524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436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417</Words>
  <Application>Microsoft Office PowerPoint</Application>
  <PresentationFormat>On-screen Show (4:3)</PresentationFormat>
  <Paragraphs>72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 </vt:lpstr>
      <vt:lpstr> </vt:lpstr>
      <vt:lpstr> 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James Patrick O'Brien</dc:creator>
  <cp:lastModifiedBy>James Patrick O'Brien</cp:lastModifiedBy>
  <cp:revision>15</cp:revision>
  <dcterms:created xsi:type="dcterms:W3CDTF">2011-03-03T05:12:55Z</dcterms:created>
  <dcterms:modified xsi:type="dcterms:W3CDTF">2011-03-03T23:30:37Z</dcterms:modified>
</cp:coreProperties>
</file>