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06-4039-87A6-40D10EDFF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square"/>
            <c:size val="7"/>
          </c:marker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06-4039-87A6-40D10EDFF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Title 1</c:v>
                </c:pt>
                <c:pt idx="1">
                  <c:v>Title 2</c:v>
                </c:pt>
                <c:pt idx="2">
                  <c:v>Title 3</c:v>
                </c:pt>
                <c:pt idx="3">
                  <c:v>Title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06-4039-87A6-40D10EDFF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302208"/>
        <c:axId val="98308096"/>
      </c:lineChart>
      <c:catAx>
        <c:axId val="98302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8308096"/>
        <c:crosses val="autoZero"/>
        <c:auto val="1"/>
        <c:lblAlgn val="ctr"/>
        <c:lblOffset val="100"/>
        <c:noMultiLvlLbl val="0"/>
      </c:catAx>
      <c:valAx>
        <c:axId val="9830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30220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rgbClr val="6E6259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7CB1F-FFCA-4B39-B9D5-F41FB675F26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911ED-37BE-4838-9B5F-AC743F7DB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1DF4-B0EA-4CF8-8415-A477CA10B0FD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EC3B-98B2-43F8-BC36-1736001F0392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0805-3C59-4D7E-899A-2B7C777CF6DC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506307" y="1778000"/>
            <a:ext cx="11380893" cy="4470400"/>
          </a:xfrm>
        </p:spPr>
        <p:txBody>
          <a:bodyPr/>
          <a:lstStyle>
            <a:lvl1pPr>
              <a:buClr>
                <a:schemeClr val="bg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1500">
                <a:solidFill>
                  <a:schemeClr val="tx1"/>
                </a:solidFill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500">
                <a:solidFill>
                  <a:schemeClr val="tx1"/>
                </a:solidFill>
              </a:defRPr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506307" y="1011115"/>
            <a:ext cx="11380893" cy="52115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307" y="152400"/>
            <a:ext cx="904409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 sz="2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582400" y="6477002"/>
            <a:ext cx="508000" cy="380998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8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264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99" y="1778000"/>
            <a:ext cx="5477435" cy="43942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1778000"/>
            <a:ext cx="5477435" cy="43942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307" y="152400"/>
            <a:ext cx="904409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6307" y="1011115"/>
            <a:ext cx="11371928" cy="521159"/>
          </a:xfrm>
        </p:spPr>
        <p:txBody>
          <a:bodyPr/>
          <a:lstStyle>
            <a:lvl1pPr marL="0" indent="0">
              <a:buNone/>
              <a:defRPr sz="1800">
                <a:solidFill>
                  <a:srgbClr val="787B7E"/>
                </a:solidFill>
              </a:defRPr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82400" y="6477002"/>
            <a:ext cx="508000" cy="380998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8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3771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7D1-D36C-41DA-9696-12A09EAC8BE4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2D7C-3E05-4944-9F10-E3F76CFA58B1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B21C-8AF0-4005-ACCF-A81A536F7F3D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88C4-6207-4D9F-A69A-6E1B065752BB}" type="datetime1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6B21-6694-455B-BDBF-6459D1667C7B}" type="datetime1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7B4A-763A-4643-8180-9032EE07DEBB}" type="datetime1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A7B6-9DB8-4966-94CC-7E2B14C8FEA6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BD80-6FC5-428E-AAFE-F37E42DA0347}" type="datetime1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8A52-2A16-4451-AEF5-92E520F885F5}" type="datetime1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Unit 3 Capstone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D18F-8D96-48CF-9B88-F065923B4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/>
          <p:cNvSpPr/>
          <p:nvPr/>
        </p:nvSpPr>
        <p:spPr>
          <a:xfrm>
            <a:off x="3632041" y="2235673"/>
            <a:ext cx="924560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702784"/>
            <a:ext cx="4267200" cy="23876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Unit 3 Capstone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3200" y="3674985"/>
            <a:ext cx="2580799" cy="437197"/>
          </a:xfrm>
        </p:spPr>
        <p:txBody>
          <a:bodyPr>
            <a:normAutofit/>
          </a:bodyPr>
          <a:lstStyle/>
          <a:p>
            <a:r>
              <a:rPr lang="en-US" dirty="0"/>
              <a:t>Matthew Kennedy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5916" y="3429000"/>
            <a:ext cx="355536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8224" y="467201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September 2017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8063232" y="6424612"/>
            <a:ext cx="327660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Unit 3 Capstone Presentation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1552556" y="6424612"/>
            <a:ext cx="426720" cy="365125"/>
          </a:xfrm>
        </p:spPr>
        <p:txBody>
          <a:bodyPr/>
          <a:lstStyle/>
          <a:p>
            <a:fld id="{C375D18F-8D96-48CF-9B88-F065923B4C55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1404917" y="6498825"/>
            <a:ext cx="1271" cy="228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5915" y="4348007"/>
            <a:ext cx="355536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62925" y="6424611"/>
            <a:ext cx="2974340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Unit 3 Capstone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5588" y="6424611"/>
            <a:ext cx="238760" cy="365125"/>
          </a:xfrm>
        </p:spPr>
        <p:txBody>
          <a:bodyPr/>
          <a:lstStyle/>
          <a:p>
            <a:fld id="{C375D18F-8D96-48CF-9B88-F065923B4C55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404917" y="6498825"/>
            <a:ext cx="1271" cy="228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/>
          <p:cNvSpPr/>
          <p:nvPr/>
        </p:nvSpPr>
        <p:spPr>
          <a:xfrm>
            <a:off x="3632041" y="2235673"/>
            <a:ext cx="924560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681193"/>
            <a:ext cx="4267200" cy="23876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Introduction and Overview of Dataset</a:t>
            </a:r>
          </a:p>
        </p:txBody>
      </p:sp>
    </p:spTree>
    <p:extLst>
      <p:ext uri="{BB962C8B-B14F-4D97-AF65-F5344CB8AC3E}">
        <p14:creationId xmlns:p14="http://schemas.microsoft.com/office/powerpoint/2010/main" val="8637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9677" y="3418685"/>
            <a:ext cx="3393519" cy="27333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Logistic</a:t>
            </a:r>
          </a:p>
          <a:p>
            <a:pPr algn="l"/>
            <a:r>
              <a:rPr lang="en-US" dirty="0"/>
              <a:t>Ridge</a:t>
            </a:r>
          </a:p>
          <a:p>
            <a:pPr algn="l"/>
            <a:r>
              <a:rPr lang="en-US" dirty="0"/>
              <a:t>Lasso</a:t>
            </a:r>
          </a:p>
          <a:p>
            <a:pPr algn="l"/>
            <a:r>
              <a:rPr lang="en-US" dirty="0"/>
              <a:t>Support Vector Machines</a:t>
            </a:r>
          </a:p>
          <a:p>
            <a:pPr algn="l"/>
            <a:r>
              <a:rPr lang="en-US" dirty="0"/>
              <a:t>Gradient Boosting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209280" y="6424610"/>
            <a:ext cx="2956877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Unit 3 Capstone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34800" y="6424611"/>
            <a:ext cx="218440" cy="365125"/>
          </a:xfrm>
        </p:spPr>
        <p:txBody>
          <a:bodyPr/>
          <a:lstStyle/>
          <a:p>
            <a:fld id="{C375D18F-8D96-48CF-9B88-F065923B4C55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404917" y="6498825"/>
            <a:ext cx="1271" cy="228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/>
          <p:cNvSpPr/>
          <p:nvPr/>
        </p:nvSpPr>
        <p:spPr>
          <a:xfrm>
            <a:off x="3632041" y="2235673"/>
            <a:ext cx="924560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718979"/>
            <a:ext cx="4267200" cy="23876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Creation of Prediction Models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99677" y="3106579"/>
            <a:ext cx="3032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7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683419"/>
            <a:ext cx="4267200" cy="238760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Analysis of Prediction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280400" y="6424611"/>
            <a:ext cx="2936557" cy="365125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Unit 3 Capstone 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724640" y="6424611"/>
            <a:ext cx="279400" cy="365125"/>
          </a:xfrm>
        </p:spPr>
        <p:txBody>
          <a:bodyPr/>
          <a:lstStyle/>
          <a:p>
            <a:fld id="{C375D18F-8D96-48CF-9B88-F065923B4C55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404917" y="6498825"/>
            <a:ext cx="1271" cy="228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/>
          <p:cNvSpPr/>
          <p:nvPr/>
        </p:nvSpPr>
        <p:spPr>
          <a:xfrm>
            <a:off x="3632041" y="2235673"/>
            <a:ext cx="924560" cy="558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Primary bullet points are in 18 point Arial</a:t>
            </a:r>
          </a:p>
          <a:p>
            <a:pPr lvl="1"/>
            <a:r>
              <a:rPr lang="en-US" altLang="en-US"/>
              <a:t>Secondary bullet points are in 15 point Arial</a:t>
            </a:r>
          </a:p>
          <a:p>
            <a:pPr lvl="2"/>
            <a:r>
              <a:rPr lang="en-US" altLang="en-US"/>
              <a:t>Tertiary bullet points are in 15 point Arial</a:t>
            </a:r>
          </a:p>
          <a:p>
            <a:r>
              <a:rPr lang="en-US" altLang="en-US"/>
              <a:t>Turn page numbering on/off via Insert&gt;Header &amp; Footer</a:t>
            </a:r>
          </a:p>
          <a:p>
            <a:pPr lvl="1"/>
            <a:r>
              <a:rPr lang="en-US" altLang="en-US"/>
              <a:t>Check or uncheck the page number box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/>
              <a:t>Subtitle here</a:t>
            </a:r>
            <a:endParaRPr lang="en-US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Slide Title Goes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89E75D-4F18-41C4-8550-92ADAD8A39F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010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03413" y="2006600"/>
          <a:ext cx="811016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Column Head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30" marR="945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Column Head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30" marR="94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  <a:endParaRPr lang="en-US" sz="1600" b="1" dirty="0">
                        <a:solidFill>
                          <a:srgbClr val="796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30" marR="945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Descriptive text</a:t>
                      </a:r>
                      <a:endParaRPr lang="en-US" sz="1600" dirty="0">
                        <a:solidFill>
                          <a:srgbClr val="796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30" marR="94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  <a:endParaRPr lang="en-US" sz="1600" b="1" dirty="0">
                        <a:solidFill>
                          <a:srgbClr val="796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30" marR="9453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Descriptive</a:t>
                      </a:r>
                      <a:r>
                        <a:rPr lang="en-US" sz="1600" baseline="0" dirty="0"/>
                        <a:t> text</a:t>
                      </a:r>
                      <a:endParaRPr lang="en-US" sz="1600" dirty="0">
                        <a:solidFill>
                          <a:srgbClr val="796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4530" marR="94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Allows for two lines of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89E75D-4F18-41C4-8550-92ADAD8A39F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434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Primary bullet points are in 18 point Arial</a:t>
            </a:r>
          </a:p>
          <a:p>
            <a:pPr lvl="1"/>
            <a:r>
              <a:rPr lang="en-US" altLang="en-US"/>
              <a:t>Secondary bullet points are in 15 point Arial</a:t>
            </a:r>
          </a:p>
          <a:p>
            <a:pPr lvl="2"/>
            <a:r>
              <a:rPr lang="en-US" altLang="en-US"/>
              <a:t>Tertiary bullet points are in 15 point Arial</a:t>
            </a:r>
          </a:p>
          <a:p>
            <a:r>
              <a:rPr lang="en-US" altLang="en-US"/>
              <a:t>Turn page numbering on/off via Insert&gt;Header &amp; Footer</a:t>
            </a:r>
          </a:p>
          <a:p>
            <a:pPr lvl="1"/>
            <a:r>
              <a:rPr lang="en-US" altLang="en-US"/>
              <a:t>Check or uncheck the page number box</a:t>
            </a:r>
            <a:endParaRPr lang="en-US" alt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324600" y="1778000"/>
          <a:ext cx="4108450" cy="43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Subtitle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9E75D-4F18-41C4-8550-92ADAD8A39F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204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165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Unit 3 Capstone Presentation</vt:lpstr>
      <vt:lpstr>Introduction and Overview of Dataset</vt:lpstr>
      <vt:lpstr>Creation of Prediction Models</vt:lpstr>
      <vt:lpstr>Analysis of Prediction Models</vt:lpstr>
      <vt:lpstr>The Slide Title Goes Here</vt:lpstr>
      <vt:lpstr>Title Goes Here Allows for two lines of type</vt:lpstr>
      <vt:lpstr>The Slide Title Goes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Capstone Presentation</dc:title>
  <dc:creator>Kennedy, Matthew</dc:creator>
  <cp:lastModifiedBy>Kennedy, Matthew</cp:lastModifiedBy>
  <cp:revision>8</cp:revision>
  <dcterms:created xsi:type="dcterms:W3CDTF">2017-09-21T21:07:47Z</dcterms:created>
  <dcterms:modified xsi:type="dcterms:W3CDTF">2017-09-22T20:07:53Z</dcterms:modified>
</cp:coreProperties>
</file>