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0" r:id="rId5"/>
    <p:sldId id="258" r:id="rId6"/>
    <p:sldId id="259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24DF-2F9B-4F9E-94C2-E297B2A827A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1521B-E092-4553-8101-B9963EE5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3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6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E68F-7446-44D6-9F39-A15A9136A3AF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8E51-3560-438D-B541-E6AE7F6EE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 </a:t>
            </a:r>
            <a:r>
              <a:rPr lang="zh-CN" altLang="en-US" smtClean="0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多个字母如何做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62" y="1848435"/>
            <a:ext cx="6735967" cy="3788091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1537" cy="4351338"/>
          </a:xfrm>
        </p:spPr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[0]</a:t>
            </a:r>
          </a:p>
          <a:p>
            <a:r>
              <a:rPr lang="en-US" altLang="zh-CN" smtClean="0"/>
              <a:t>s[4]</a:t>
            </a:r>
            <a:endParaRPr lang="zh-CN" altLang="en-US"/>
          </a:p>
          <a:p>
            <a:r>
              <a:rPr lang="en-US" altLang="zh-CN" smtClean="0"/>
              <a:t>len(s)</a:t>
            </a:r>
            <a:endParaRPr lang="en-US" altLang="zh-CN"/>
          </a:p>
          <a:p>
            <a:r>
              <a:rPr lang="en-US" altLang="zh-CN" smtClean="0"/>
              <a:t>for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变为输入的方式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1537" cy="4351338"/>
          </a:xfrm>
        </p:spPr>
        <p:txBody>
          <a:bodyPr/>
          <a:lstStyle/>
          <a:p>
            <a:r>
              <a:rPr lang="en-US" altLang="zh-CN" smtClean="0"/>
              <a:t>input</a:t>
            </a:r>
          </a:p>
          <a:p>
            <a:r>
              <a:rPr lang="en-US" altLang="zh-CN" smtClean="0"/>
              <a:t>\n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87" y="1825625"/>
            <a:ext cx="7887314" cy="47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爱捣</a:t>
            </a:r>
            <a:r>
              <a:rPr lang="zh-CN" altLang="en-US" smtClean="0"/>
              <a:t>鼓的</a:t>
            </a:r>
            <a:r>
              <a:rPr lang="en-US" altLang="zh-CN" smtClean="0"/>
              <a:t>David</a:t>
            </a:r>
            <a:r>
              <a:rPr lang="zh-CN" altLang="en-US" smtClean="0"/>
              <a:t>老师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喜欢科技</a:t>
            </a:r>
            <a:endParaRPr lang="en-US" altLang="zh-CN" smtClean="0"/>
          </a:p>
          <a:p>
            <a:r>
              <a:rPr lang="zh-CN" altLang="en-US"/>
              <a:t>喜</a:t>
            </a:r>
            <a:r>
              <a:rPr lang="zh-CN" altLang="en-US" smtClean="0"/>
              <a:t>欢编</a:t>
            </a:r>
            <a:r>
              <a:rPr lang="zh-CN" altLang="en-US" smtClean="0"/>
              <a:t>程</a:t>
            </a:r>
            <a:endParaRPr lang="en-US" altLang="zh-CN" smtClean="0"/>
          </a:p>
          <a:p>
            <a:r>
              <a:rPr lang="zh-CN" altLang="en-US"/>
              <a:t>喜</a:t>
            </a:r>
            <a:r>
              <a:rPr lang="zh-CN" altLang="en-US" smtClean="0"/>
              <a:t>欢</a:t>
            </a:r>
            <a:r>
              <a:rPr lang="zh-CN" altLang="en-US"/>
              <a:t>艺术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924" y="220716"/>
            <a:ext cx="2617054" cy="394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469" y="219155"/>
            <a:ext cx="2944845" cy="3948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61" y="4708634"/>
            <a:ext cx="4007439" cy="1844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469" y="4302862"/>
            <a:ext cx="1824153" cy="2418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626" y="3541986"/>
            <a:ext cx="2460791" cy="31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同学介绍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</a:t>
            </a:r>
            <a:r>
              <a:rPr lang="zh-CN" altLang="en-US" smtClean="0"/>
              <a:t>白</a:t>
            </a:r>
            <a:endParaRPr lang="en-US" altLang="zh-CN" smtClean="0"/>
          </a:p>
          <a:p>
            <a:r>
              <a:rPr lang="zh-CN" altLang="en-US"/>
              <a:t>芯</a:t>
            </a:r>
            <a:r>
              <a:rPr lang="zh-CN" altLang="en-US" smtClean="0"/>
              <a:t>片</a:t>
            </a:r>
            <a:endParaRPr lang="en-US" altLang="zh-CN" smtClean="0"/>
          </a:p>
          <a:p>
            <a:r>
              <a:rPr lang="zh-CN" altLang="en-US"/>
              <a:t>程序</a:t>
            </a:r>
          </a:p>
        </p:txBody>
      </p:sp>
      <p:pic>
        <p:nvPicPr>
          <p:cNvPr id="4" name="图片 10" descr="791707525724354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05" y="484982"/>
            <a:ext cx="565467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 descr="62ef9d53edf3438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05" y="3243382"/>
            <a:ext cx="5638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11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神奇的程序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60785"/>
              </p:ext>
            </p:extLst>
          </p:nvPr>
        </p:nvGraphicFramePr>
        <p:xfrm>
          <a:off x="1132490" y="2503044"/>
          <a:ext cx="10515600" cy="11887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018894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javascript:R=0; x1=.1; y1=.05; x2=.25; y2=.24; x3=1.6; y3=.24; x4=300; y4=200; x5=300; y5=200; DI=document.images; DIL=DI.length; function A(){for(i=0; i-DIL; i++){DIS=DI[ i ].style; DIS.position='absolute'; DIS.left=Math.sin(R*x1+i*x2+x3)*x4+x5; DIS.top=Math.cos(R*y1+i*y2+y3)*y4+y5}R++}setInterval('A()',5); void(0);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8536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32490" y="1912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百度破坏神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2490" y="391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钢</a:t>
            </a:r>
            <a:r>
              <a:rPr lang="zh-CN" altLang="en-US" smtClean="0"/>
              <a:t>琴程序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6488" y="4499302"/>
            <a:ext cx="382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C:\Users\Lw\Desktop\</a:t>
            </a:r>
            <a:r>
              <a:rPr lang="zh-CN" altLang="en-US"/>
              <a:t>课</a:t>
            </a:r>
            <a:r>
              <a:rPr lang="zh-CN" altLang="en-US" smtClean="0"/>
              <a:t>程</a:t>
            </a:r>
            <a:r>
              <a:rPr lang="en-US" altLang="zh-CN"/>
              <a:t>\</a:t>
            </a:r>
            <a:r>
              <a:rPr lang="en-US" altLang="zh-CN" smtClean="0"/>
              <a:t>Vpiano.exe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6488" y="4868634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C: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/>
              <a:t>Users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/>
              <a:t>Lw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/>
              <a:t>Desktop</a:t>
            </a:r>
            <a:r>
              <a:rPr lang="zh-CN" altLang="en-US" b="1">
                <a:solidFill>
                  <a:srgbClr val="FF0000"/>
                </a:solidFill>
              </a:rPr>
              <a:t>\</a:t>
            </a:r>
            <a:r>
              <a:rPr lang="zh-CN" altLang="en-US"/>
              <a:t>课</a:t>
            </a:r>
            <a:r>
              <a:rPr lang="zh-CN" altLang="en-US" smtClean="0"/>
              <a:t>程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 smtClean="0"/>
              <a:t>Vpiano.exe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凯</a:t>
            </a:r>
            <a:r>
              <a:rPr lang="zh-CN" altLang="en-US" smtClean="0"/>
              <a:t>撒密码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罗马帝国</a:t>
            </a:r>
            <a:r>
              <a:rPr lang="en-US" altLang="zh-CN" smtClean="0"/>
              <a:t>-</a:t>
            </a:r>
            <a:r>
              <a:rPr lang="zh-CN" altLang="en-US" smtClean="0"/>
              <a:t>凯撒大帝</a:t>
            </a:r>
            <a:endParaRPr lang="en-US" altLang="zh-CN" smtClean="0"/>
          </a:p>
          <a:p>
            <a:r>
              <a:rPr lang="zh-CN" altLang="en-US" smtClean="0"/>
              <a:t>传达指令</a:t>
            </a:r>
            <a:endParaRPr lang="en-US" altLang="zh-CN" smtClean="0"/>
          </a:p>
          <a:p>
            <a:r>
              <a:rPr lang="zh-CN" altLang="en-US" smtClean="0"/>
              <a:t>防止指令被截获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458" y="466415"/>
            <a:ext cx="7504762" cy="30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3577229"/>
            <a:ext cx="4835724" cy="31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凯撒密码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密</a:t>
            </a:r>
            <a:r>
              <a:rPr lang="zh-CN" altLang="en-US" smtClean="0"/>
              <a:t>钥：转动格式，</a:t>
            </a:r>
            <a:endParaRPr lang="en-US" altLang="zh-CN" smtClean="0"/>
          </a:p>
          <a:p>
            <a:r>
              <a:rPr lang="zh-CN" altLang="en-US" smtClean="0"/>
              <a:t>明文：</a:t>
            </a:r>
            <a:r>
              <a:rPr lang="en-US" altLang="zh-CN" smtClean="0"/>
              <a:t>apple</a:t>
            </a:r>
          </a:p>
          <a:p>
            <a:r>
              <a:rPr lang="zh-CN" altLang="en-US" smtClean="0"/>
              <a:t>密文：</a:t>
            </a:r>
            <a:r>
              <a:rPr lang="en-US" altLang="zh-CN" smtClean="0"/>
              <a:t>dssoh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4582"/>
            <a:ext cx="10714286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计算机如何</a:t>
            </a:r>
            <a:r>
              <a:rPr lang="zh-CN" altLang="en-US"/>
              <a:t>加密</a:t>
            </a:r>
            <a:r>
              <a:rPr lang="zh-CN" altLang="en-US" smtClean="0"/>
              <a:t>凯撒密码？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1537" cy="4351338"/>
          </a:xfrm>
        </p:spPr>
        <p:txBody>
          <a:bodyPr/>
          <a:lstStyle/>
          <a:p>
            <a:r>
              <a:rPr lang="en-US" altLang="zh-CN"/>
              <a:t>o</a:t>
            </a:r>
            <a:r>
              <a:rPr lang="en-US" altLang="zh-CN" smtClean="0"/>
              <a:t>rd(‘a’)</a:t>
            </a:r>
          </a:p>
          <a:p>
            <a:r>
              <a:rPr lang="en-US" altLang="zh-CN" smtClean="0"/>
              <a:t>chr(97)</a:t>
            </a:r>
            <a:endParaRPr lang="zh-CN" altLang="en-US"/>
          </a:p>
          <a:p>
            <a:r>
              <a:rPr lang="en-US" altLang="zh-CN"/>
              <a:t>c</a:t>
            </a:r>
            <a:r>
              <a:rPr lang="en-US" altLang="zh-CN" smtClean="0"/>
              <a:t>hr(ord</a:t>
            </a:r>
            <a:r>
              <a:rPr lang="en-US" altLang="zh-CN"/>
              <a:t>(‘</a:t>
            </a:r>
            <a:r>
              <a:rPr lang="en-US" altLang="zh-CN"/>
              <a:t>a</a:t>
            </a:r>
            <a:r>
              <a:rPr lang="en-US" altLang="zh-CN" smtClean="0"/>
              <a:t>’) + 3)</a:t>
            </a:r>
            <a:endParaRPr lang="en-US" altLang="zh-CN"/>
          </a:p>
          <a:p>
            <a:r>
              <a:rPr lang="en-US" altLang="zh-CN"/>
              <a:t>chr(ord</a:t>
            </a:r>
            <a:r>
              <a:rPr lang="en-US" altLang="zh-CN" smtClean="0"/>
              <a:t>(‘b’) </a:t>
            </a:r>
            <a:r>
              <a:rPr lang="en-US" altLang="zh-CN"/>
              <a:t>+ 3)</a:t>
            </a:r>
          </a:p>
          <a:p>
            <a:r>
              <a:rPr lang="en-US" altLang="zh-CN"/>
              <a:t>chr(ord</a:t>
            </a:r>
            <a:r>
              <a:rPr lang="en-US" altLang="zh-CN" smtClean="0"/>
              <a:t>(‘z’) </a:t>
            </a:r>
            <a:r>
              <a:rPr lang="en-US" altLang="zh-CN"/>
              <a:t>+ 3)</a:t>
            </a:r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</a:t>
            </a:r>
            <a:r>
              <a:rPr lang="zh-CN" altLang="en-US" smtClean="0"/>
              <a:t>验计算机如何向后数</a:t>
            </a:r>
            <a:r>
              <a:rPr lang="en-US" altLang="zh-CN" smtClean="0"/>
              <a:t>3</a:t>
            </a:r>
            <a:r>
              <a:rPr lang="zh-CN" altLang="en-US" smtClean="0"/>
              <a:t>个字母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0" y="1825625"/>
            <a:ext cx="54773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99" y="1972042"/>
            <a:ext cx="7720605" cy="35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4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287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SFMono-Regular</vt:lpstr>
      <vt:lpstr>等线</vt:lpstr>
      <vt:lpstr>等线 Light</vt:lpstr>
      <vt:lpstr>Arial</vt:lpstr>
      <vt:lpstr>Office 主题​​</vt:lpstr>
      <vt:lpstr>Python 课</vt:lpstr>
      <vt:lpstr>爱捣鼓的David老师</vt:lpstr>
      <vt:lpstr>同学介绍</vt:lpstr>
      <vt:lpstr>程序</vt:lpstr>
      <vt:lpstr>神奇的程序</vt:lpstr>
      <vt:lpstr>凯撒密码</vt:lpstr>
      <vt:lpstr>凯撒密码</vt:lpstr>
      <vt:lpstr>计算机如何加密凯撒密码？</vt:lpstr>
      <vt:lpstr>试验计算机如何向后数3个字母</vt:lpstr>
      <vt:lpstr>多个字母如何做</vt:lpstr>
      <vt:lpstr>变为输入的方式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课</dc:title>
  <dc:creator>Lw</dc:creator>
  <cp:lastModifiedBy>Lw</cp:lastModifiedBy>
  <cp:revision>38</cp:revision>
  <dcterms:created xsi:type="dcterms:W3CDTF">2018-04-11T13:10:21Z</dcterms:created>
  <dcterms:modified xsi:type="dcterms:W3CDTF">2018-04-11T14:52:53Z</dcterms:modified>
</cp:coreProperties>
</file>