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4"/>
    <p:sldMasterId id="2147483696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Source Sans Pro Black"/>
      <p:bold r:id="rId9"/>
      <p:boldItalic r:id="rId10"/>
    </p:embeddedFont>
    <p:embeddedFont>
      <p:font typeface="Source Sans Pr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SourceSansProBlack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SourceSansPro-regular.fntdata"/><Relationship Id="rId10" Type="http://schemas.openxmlformats.org/officeDocument/2006/relationships/font" Target="fonts/SourceSansProBlack-boldItalic.fntdata"/><Relationship Id="rId13" Type="http://schemas.openxmlformats.org/officeDocument/2006/relationships/font" Target="fonts/SourceSansPro-italic.fntdata"/><Relationship Id="rId12" Type="http://schemas.openxmlformats.org/officeDocument/2006/relationships/font" Target="fonts/SourceSansPro-bold.fntdata"/><Relationship Id="rId14" Type="http://schemas.openxmlformats.org/officeDocument/2006/relationships/font" Target="fonts/SourceSansPr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84896c16b_2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84896c16b_2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Hey all,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I’m Lars, a PM in Data Enrichment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Joined by Adeeb Staff Eng Enrichment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Today we are taking you through </a:t>
            </a:r>
            <a:r>
              <a:rPr lang="en"/>
              <a:t>Maestro's</a:t>
            </a:r>
            <a:r>
              <a:rPr lang="en"/>
              <a:t> OKRs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484896c16b_2_1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484896c16b_2_1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ings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256300" y="1028175"/>
            <a:ext cx="8216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278868" y="25663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2" type="subTitle"/>
          </p:nvPr>
        </p:nvSpPr>
        <p:spPr>
          <a:xfrm>
            <a:off x="284570" y="36329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3" type="subTitle"/>
          </p:nvPr>
        </p:nvSpPr>
        <p:spPr>
          <a:xfrm>
            <a:off x="295975" y="2696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4" type="subTitle"/>
          </p:nvPr>
        </p:nvSpPr>
        <p:spPr>
          <a:xfrm>
            <a:off x="284570" y="400862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60" name="Google Shape;60;p14"/>
          <p:cNvCxnSpPr/>
          <p:nvPr/>
        </p:nvCxnSpPr>
        <p:spPr>
          <a:xfrm>
            <a:off x="384450" y="927100"/>
            <a:ext cx="12348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title slide - no speaker">
  <p:cSld name="TITLE_1_4_1">
    <p:bg>
      <p:bgPr>
        <a:solidFill>
          <a:srgbClr val="073E5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>
          <a:blip r:embed="rId2">
            <a:alphaModFix amt="82000"/>
          </a:blip>
          <a:stretch>
            <a:fillRect/>
          </a:stretch>
        </p:blipFill>
        <p:spPr>
          <a:xfrm>
            <a:off x="0" y="0"/>
            <a:ext cx="914220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/>
          <p:nvPr>
            <p:ph type="title"/>
          </p:nvPr>
        </p:nvSpPr>
        <p:spPr>
          <a:xfrm>
            <a:off x="256300" y="1028175"/>
            <a:ext cx="8216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295975" y="2696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65" name="Google Shape;65;p15"/>
          <p:cNvCxnSpPr/>
          <p:nvPr/>
        </p:nvCxnSpPr>
        <p:spPr>
          <a:xfrm>
            <a:off x="384450" y="927100"/>
            <a:ext cx="12348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21289" l="21440" r="21446" t="21295"/>
          <a:stretch/>
        </p:blipFill>
        <p:spPr>
          <a:xfrm>
            <a:off x="8138700" y="4212250"/>
            <a:ext cx="594150" cy="59724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idx="2" type="subTitle"/>
          </p:nvPr>
        </p:nvSpPr>
        <p:spPr>
          <a:xfrm>
            <a:off x="278868" y="25663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- no speaker">
  <p:cSld name="TITLE_1_3">
    <p:bg>
      <p:bgPr>
        <a:solidFill>
          <a:srgbClr val="E8E8E8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256300" y="1028175"/>
            <a:ext cx="8216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295975" y="2696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71" name="Google Shape;71;p16"/>
          <p:cNvCxnSpPr/>
          <p:nvPr/>
        </p:nvCxnSpPr>
        <p:spPr>
          <a:xfrm>
            <a:off x="384450" y="927100"/>
            <a:ext cx="12348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2" name="Google Shape;72;p16"/>
          <p:cNvPicPr preferRelativeResize="0"/>
          <p:nvPr/>
        </p:nvPicPr>
        <p:blipFill rotWithShape="1">
          <a:blip r:embed="rId2">
            <a:alphaModFix/>
          </a:blip>
          <a:srcRect b="21289" l="21440" r="21446" t="21295"/>
          <a:stretch/>
        </p:blipFill>
        <p:spPr>
          <a:xfrm>
            <a:off x="8138700" y="4212250"/>
            <a:ext cx="594150" cy="5972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>
            <p:ph idx="2" type="subTitle"/>
          </p:nvPr>
        </p:nvSpPr>
        <p:spPr>
          <a:xfrm>
            <a:off x="278868" y="25663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- no speaker">
  <p:cSld name="TITLE_1_1_1">
    <p:bg>
      <p:bgPr>
        <a:solidFill>
          <a:srgbClr val="E8E8E8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256300" y="1028175"/>
            <a:ext cx="8216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295975" y="2696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77" name="Google Shape;77;p17"/>
          <p:cNvCxnSpPr/>
          <p:nvPr/>
        </p:nvCxnSpPr>
        <p:spPr>
          <a:xfrm>
            <a:off x="384450" y="927100"/>
            <a:ext cx="12348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2">
            <a:alphaModFix/>
          </a:blip>
          <a:srcRect b="22714" l="22257" r="22251" t="22709"/>
          <a:stretch/>
        </p:blipFill>
        <p:spPr>
          <a:xfrm>
            <a:off x="8138701" y="4218695"/>
            <a:ext cx="594150" cy="58436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idx="2" type="subTitle"/>
          </p:nvPr>
        </p:nvSpPr>
        <p:spPr>
          <a:xfrm>
            <a:off x="278868" y="25663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 - no speaker">
  <p:cSld name="TITLE_1_2_1">
    <p:bg>
      <p:bgPr>
        <a:solidFill>
          <a:srgbClr val="073E5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256300" y="1028175"/>
            <a:ext cx="8216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295975" y="2696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83" name="Google Shape;83;p18"/>
          <p:cNvCxnSpPr/>
          <p:nvPr/>
        </p:nvCxnSpPr>
        <p:spPr>
          <a:xfrm>
            <a:off x="384450" y="927100"/>
            <a:ext cx="12348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4" name="Google Shape;84;p18"/>
          <p:cNvPicPr preferRelativeResize="0"/>
          <p:nvPr/>
        </p:nvPicPr>
        <p:blipFill rotWithShape="1">
          <a:blip r:embed="rId2">
            <a:alphaModFix/>
          </a:blip>
          <a:srcRect b="21289" l="21440" r="21446" t="21295"/>
          <a:stretch/>
        </p:blipFill>
        <p:spPr>
          <a:xfrm>
            <a:off x="8138700" y="4212250"/>
            <a:ext cx="594150" cy="5972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>
            <p:ph idx="2" type="subTitle"/>
          </p:nvPr>
        </p:nvSpPr>
        <p:spPr>
          <a:xfrm>
            <a:off x="278868" y="25663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title 1" type="secHead">
  <p:cSld name="SECTION_HEADER">
    <p:bg>
      <p:bgPr>
        <a:solidFill>
          <a:srgbClr val="E8E8E8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0" y="-2250"/>
            <a:ext cx="2552400" cy="51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8" name="Google Shape;88;p19"/>
          <p:cNvSpPr txBox="1"/>
          <p:nvPr>
            <p:ph idx="1" type="subTitle"/>
          </p:nvPr>
        </p:nvSpPr>
        <p:spPr>
          <a:xfrm>
            <a:off x="295975" y="2696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89" name="Google Shape;89;p19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9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91" name="Google Shape;91;p19"/>
          <p:cNvSpPr txBox="1"/>
          <p:nvPr>
            <p:ph idx="2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3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3" name="Google Shape;93;p19"/>
          <p:cNvSpPr/>
          <p:nvPr/>
        </p:nvSpPr>
        <p:spPr>
          <a:xfrm>
            <a:off x="130602" y="4786875"/>
            <a:ext cx="822900" cy="222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3B5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Internal(np)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title 2">
  <p:cSld name="SECTION_HEADER_1">
    <p:bg>
      <p:bgPr>
        <a:solidFill>
          <a:srgbClr val="E8E8E8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/>
          <p:nvPr/>
        </p:nvSpPr>
        <p:spPr>
          <a:xfrm>
            <a:off x="0" y="-2250"/>
            <a:ext cx="2552400" cy="51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295975" y="3869875"/>
            <a:ext cx="854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2" type="subTitle"/>
          </p:nvPr>
        </p:nvSpPr>
        <p:spPr>
          <a:xfrm>
            <a:off x="1300950" y="3869875"/>
            <a:ext cx="854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3" type="subTitle"/>
          </p:nvPr>
        </p:nvSpPr>
        <p:spPr>
          <a:xfrm>
            <a:off x="295975" y="2696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99" name="Google Shape;99;p20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20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01" name="Google Shape;101;p20"/>
          <p:cNvSpPr txBox="1"/>
          <p:nvPr>
            <p:ph idx="4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5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3" name="Google Shape;103;p20"/>
          <p:cNvSpPr/>
          <p:nvPr/>
        </p:nvSpPr>
        <p:spPr>
          <a:xfrm>
            <a:off x="130602" y="4786875"/>
            <a:ext cx="822900" cy="222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3B5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Internal(np)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title 3">
  <p:cSld name="TITLE_AND_BODY_4">
    <p:bg>
      <p:bgPr>
        <a:solidFill>
          <a:srgbClr val="E8E8E8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0" y="-2250"/>
            <a:ext cx="2552400" cy="51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07" name="Google Shape;107;p21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21"/>
          <p:cNvSpPr txBox="1"/>
          <p:nvPr>
            <p:ph idx="2" type="subTitle"/>
          </p:nvPr>
        </p:nvSpPr>
        <p:spPr>
          <a:xfrm>
            <a:off x="2826550" y="4250875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3" type="subTitle"/>
          </p:nvPr>
        </p:nvSpPr>
        <p:spPr>
          <a:xfrm>
            <a:off x="3983925" y="4250875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4" type="subTitle"/>
          </p:nvPr>
        </p:nvSpPr>
        <p:spPr>
          <a:xfrm>
            <a:off x="2826550" y="10281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11" name="Google Shape;111;p21"/>
          <p:cNvCxnSpPr/>
          <p:nvPr/>
        </p:nvCxnSpPr>
        <p:spPr>
          <a:xfrm>
            <a:off x="291160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21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3" name="Google Shape;113;p21"/>
          <p:cNvSpPr txBox="1"/>
          <p:nvPr>
            <p:ph idx="5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6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5" name="Google Shape;115;p21"/>
          <p:cNvSpPr/>
          <p:nvPr/>
        </p:nvSpPr>
        <p:spPr>
          <a:xfrm>
            <a:off x="130602" y="4786875"/>
            <a:ext cx="822900" cy="222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3B5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Internal(np)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title 4">
  <p:cSld name="SECTION_HEADER_3">
    <p:bg>
      <p:bgPr>
        <a:solidFill>
          <a:srgbClr val="E8E8E8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295975" y="2696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18" name="Google Shape;118;p22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22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0" name="Google Shape;120;p22"/>
          <p:cNvSpPr txBox="1"/>
          <p:nvPr>
            <p:ph idx="2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1" name="Google Shape;121;p22"/>
          <p:cNvSpPr txBox="1"/>
          <p:nvPr>
            <p:ph idx="3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9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1">
  <p:cSld name="SECTION_HEADER_1_3">
    <p:bg>
      <p:bgPr>
        <a:solidFill>
          <a:srgbClr val="E8E8E8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0" y="-2250"/>
            <a:ext cx="2552400" cy="51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4" name="Google Shape;124;p23"/>
          <p:cNvSpPr txBox="1"/>
          <p:nvPr>
            <p:ph idx="1" type="subTitle"/>
          </p:nvPr>
        </p:nvSpPr>
        <p:spPr>
          <a:xfrm>
            <a:off x="295975" y="3869875"/>
            <a:ext cx="854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2" type="subTitle"/>
          </p:nvPr>
        </p:nvSpPr>
        <p:spPr>
          <a:xfrm>
            <a:off x="1300950" y="3869875"/>
            <a:ext cx="854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7" name="Google Shape;127;p23"/>
          <p:cNvSpPr txBox="1"/>
          <p:nvPr>
            <p:ph idx="3" type="subTitle"/>
          </p:nvPr>
        </p:nvSpPr>
        <p:spPr>
          <a:xfrm>
            <a:off x="295975" y="2696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28" name="Google Shape;128;p23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9" name="Google Shape;129;p23"/>
          <p:cNvPicPr preferRelativeResize="0"/>
          <p:nvPr/>
        </p:nvPicPr>
        <p:blipFill rotWithShape="1">
          <a:blip r:embed="rId2">
            <a:alphaModFix/>
          </a:blip>
          <a:srcRect b="17008" l="13878" r="13878" t="17015"/>
          <a:stretch/>
        </p:blipFill>
        <p:spPr>
          <a:xfrm>
            <a:off x="2982325" y="632650"/>
            <a:ext cx="6066552" cy="387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>
            <p:ph idx="4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1" name="Google Shape;131;p23"/>
          <p:cNvSpPr txBox="1"/>
          <p:nvPr>
            <p:ph idx="5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2" name="Google Shape;132;p23"/>
          <p:cNvSpPr/>
          <p:nvPr/>
        </p:nvSpPr>
        <p:spPr>
          <a:xfrm>
            <a:off x="130602" y="4786875"/>
            <a:ext cx="822900" cy="222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3B5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Internal(np)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2">
  <p:cSld name="SECTION_HEADER_1_1">
    <p:bg>
      <p:bgPr>
        <a:solidFill>
          <a:srgbClr val="E8E8E8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subTitle"/>
          </p:nvPr>
        </p:nvSpPr>
        <p:spPr>
          <a:xfrm>
            <a:off x="295975" y="3869875"/>
            <a:ext cx="854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5" name="Google Shape;135;p24"/>
          <p:cNvSpPr txBox="1"/>
          <p:nvPr>
            <p:ph idx="2" type="subTitle"/>
          </p:nvPr>
        </p:nvSpPr>
        <p:spPr>
          <a:xfrm>
            <a:off x="1300950" y="3869875"/>
            <a:ext cx="854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6" name="Google Shape;136;p24"/>
          <p:cNvSpPr txBox="1"/>
          <p:nvPr>
            <p:ph type="title"/>
          </p:nvPr>
        </p:nvSpPr>
        <p:spPr>
          <a:xfrm>
            <a:off x="279355" y="1028175"/>
            <a:ext cx="22602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37" name="Google Shape;137;p24"/>
          <p:cNvSpPr txBox="1"/>
          <p:nvPr>
            <p:ph idx="3" type="subTitle"/>
          </p:nvPr>
        </p:nvSpPr>
        <p:spPr>
          <a:xfrm>
            <a:off x="295975" y="269675"/>
            <a:ext cx="22602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38" name="Google Shape;138;p24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9" name="Google Shape;139;p24"/>
          <p:cNvPicPr preferRelativeResize="0"/>
          <p:nvPr/>
        </p:nvPicPr>
        <p:blipFill rotWithShape="1">
          <a:blip r:embed="rId2">
            <a:alphaModFix/>
          </a:blip>
          <a:srcRect b="17008" l="13878" r="13878" t="17015"/>
          <a:stretch/>
        </p:blipFill>
        <p:spPr>
          <a:xfrm>
            <a:off x="2982325" y="632650"/>
            <a:ext cx="6066552" cy="387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>
            <p:ph idx="4" type="subTitle"/>
          </p:nvPr>
        </p:nvSpPr>
        <p:spPr>
          <a:xfrm>
            <a:off x="295975" y="25649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1" name="Google Shape;141;p24"/>
          <p:cNvSpPr txBox="1"/>
          <p:nvPr>
            <p:ph idx="5" type="subTitle"/>
          </p:nvPr>
        </p:nvSpPr>
        <p:spPr>
          <a:xfrm>
            <a:off x="295975" y="30671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3">
  <p:cSld name="SECTION_HEADER_1_1_1">
    <p:bg>
      <p:bgPr>
        <a:solidFill>
          <a:srgbClr val="E8E8E8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 rotWithShape="1">
          <a:blip r:embed="rId2">
            <a:alphaModFix/>
          </a:blip>
          <a:srcRect b="18259" l="15445" r="15445" t="18252"/>
          <a:stretch/>
        </p:blipFill>
        <p:spPr>
          <a:xfrm>
            <a:off x="2210250" y="-13525"/>
            <a:ext cx="6426624" cy="413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>
            <p:ph type="title"/>
          </p:nvPr>
        </p:nvSpPr>
        <p:spPr>
          <a:xfrm>
            <a:off x="279355" y="1028175"/>
            <a:ext cx="22602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45" name="Google Shape;145;p25"/>
          <p:cNvSpPr txBox="1"/>
          <p:nvPr>
            <p:ph idx="1" type="subTitle"/>
          </p:nvPr>
        </p:nvSpPr>
        <p:spPr>
          <a:xfrm>
            <a:off x="295975" y="269675"/>
            <a:ext cx="22602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2" type="subTitle"/>
          </p:nvPr>
        </p:nvSpPr>
        <p:spPr>
          <a:xfrm>
            <a:off x="295975" y="25649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47" name="Google Shape;147;p25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5"/>
          <p:cNvSpPr txBox="1"/>
          <p:nvPr>
            <p:ph idx="3" type="subTitle"/>
          </p:nvPr>
        </p:nvSpPr>
        <p:spPr>
          <a:xfrm>
            <a:off x="3165115" y="4250875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4" type="subTitle"/>
          </p:nvPr>
        </p:nvSpPr>
        <p:spPr>
          <a:xfrm>
            <a:off x="4599685" y="4250875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5" type="subTitle"/>
          </p:nvPr>
        </p:nvSpPr>
        <p:spPr>
          <a:xfrm>
            <a:off x="6034255" y="4250875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6" type="subTitle"/>
          </p:nvPr>
        </p:nvSpPr>
        <p:spPr>
          <a:xfrm>
            <a:off x="7468825" y="4250875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7" type="subTitle"/>
          </p:nvPr>
        </p:nvSpPr>
        <p:spPr>
          <a:xfrm>
            <a:off x="295975" y="30671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4">
  <p:cSld name="SECTION_HEADER_1_2">
    <p:bg>
      <p:bgPr>
        <a:solidFill>
          <a:srgbClr val="E8E8E8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/>
          <p:nvPr/>
        </p:nvSpPr>
        <p:spPr>
          <a:xfrm>
            <a:off x="0" y="-2250"/>
            <a:ext cx="2552400" cy="51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5" name="Google Shape;155;p26"/>
          <p:cNvSpPr txBox="1"/>
          <p:nvPr>
            <p:ph idx="1" type="subTitle"/>
          </p:nvPr>
        </p:nvSpPr>
        <p:spPr>
          <a:xfrm>
            <a:off x="295975" y="3869875"/>
            <a:ext cx="854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6" name="Google Shape;156;p26"/>
          <p:cNvSpPr txBox="1"/>
          <p:nvPr>
            <p:ph idx="2" type="subTitle"/>
          </p:nvPr>
        </p:nvSpPr>
        <p:spPr>
          <a:xfrm>
            <a:off x="1300950" y="3869875"/>
            <a:ext cx="854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2">
            <a:alphaModFix/>
          </a:blip>
          <a:srcRect b="0" l="20150" r="20144" t="0"/>
          <a:stretch/>
        </p:blipFill>
        <p:spPr>
          <a:xfrm>
            <a:off x="4042950" y="80375"/>
            <a:ext cx="3966600" cy="498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>
            <p:ph idx="3" type="subTitle"/>
          </p:nvPr>
        </p:nvSpPr>
        <p:spPr>
          <a:xfrm>
            <a:off x="295975" y="2696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59" name="Google Shape;159;p26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6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61" name="Google Shape;161;p26"/>
          <p:cNvSpPr txBox="1"/>
          <p:nvPr>
            <p:ph idx="4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5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3" name="Google Shape;163;p26"/>
          <p:cNvSpPr/>
          <p:nvPr/>
        </p:nvSpPr>
        <p:spPr>
          <a:xfrm>
            <a:off x="130602" y="4786875"/>
            <a:ext cx="822900" cy="222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3B5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Internal(np)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5">
  <p:cSld name="SECTION_HEADER_1_1_2">
    <p:bg>
      <p:bgPr>
        <a:solidFill>
          <a:srgbClr val="E8E8E8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idx="1" type="subTitle"/>
          </p:nvPr>
        </p:nvSpPr>
        <p:spPr>
          <a:xfrm>
            <a:off x="295975" y="2696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66" name="Google Shape;166;p27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7"/>
          <p:cNvSpPr txBox="1"/>
          <p:nvPr>
            <p:ph idx="2" type="subTitle"/>
          </p:nvPr>
        </p:nvSpPr>
        <p:spPr>
          <a:xfrm>
            <a:off x="5806450" y="1058750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8" name="Google Shape;168;p27"/>
          <p:cNvSpPr txBox="1"/>
          <p:nvPr>
            <p:ph idx="3" type="subTitle"/>
          </p:nvPr>
        </p:nvSpPr>
        <p:spPr>
          <a:xfrm>
            <a:off x="7241020" y="1058750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9" name="Google Shape;169;p27"/>
          <p:cNvSpPr txBox="1"/>
          <p:nvPr>
            <p:ph idx="4" type="subTitle"/>
          </p:nvPr>
        </p:nvSpPr>
        <p:spPr>
          <a:xfrm>
            <a:off x="5806450" y="2153850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0" name="Google Shape;170;p27"/>
          <p:cNvSpPr txBox="1"/>
          <p:nvPr>
            <p:ph idx="5" type="subTitle"/>
          </p:nvPr>
        </p:nvSpPr>
        <p:spPr>
          <a:xfrm>
            <a:off x="7241020" y="2153850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6" type="subTitle"/>
          </p:nvPr>
        </p:nvSpPr>
        <p:spPr>
          <a:xfrm>
            <a:off x="5806450" y="3248950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7" type="subTitle"/>
          </p:nvPr>
        </p:nvSpPr>
        <p:spPr>
          <a:xfrm>
            <a:off x="7241020" y="3248950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pic>
        <p:nvPicPr>
          <p:cNvPr id="173" name="Google Shape;173;p27"/>
          <p:cNvPicPr preferRelativeResize="0"/>
          <p:nvPr/>
        </p:nvPicPr>
        <p:blipFill rotWithShape="1">
          <a:blip r:embed="rId2">
            <a:alphaModFix/>
          </a:blip>
          <a:srcRect b="6025" l="14167" r="14167" t="6016"/>
          <a:stretch/>
        </p:blipFill>
        <p:spPr>
          <a:xfrm rot="-7">
            <a:off x="2901888" y="266394"/>
            <a:ext cx="2530801" cy="461071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75" name="Google Shape;175;p27"/>
          <p:cNvSpPr txBox="1"/>
          <p:nvPr>
            <p:ph idx="8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6" name="Google Shape;176;p27"/>
          <p:cNvSpPr txBox="1"/>
          <p:nvPr>
            <p:ph idx="9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6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6">
  <p:cSld name="SECTION_HEADER_1_2_1">
    <p:bg>
      <p:bgPr>
        <a:solidFill>
          <a:srgbClr val="E8E8E8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/>
          <p:nvPr/>
        </p:nvSpPr>
        <p:spPr>
          <a:xfrm>
            <a:off x="0" y="-2250"/>
            <a:ext cx="2552400" cy="51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9" name="Google Shape;179;p28"/>
          <p:cNvSpPr txBox="1"/>
          <p:nvPr>
            <p:ph idx="1" type="subTitle"/>
          </p:nvPr>
        </p:nvSpPr>
        <p:spPr>
          <a:xfrm>
            <a:off x="295975" y="3869875"/>
            <a:ext cx="854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2" type="subTitle"/>
          </p:nvPr>
        </p:nvSpPr>
        <p:spPr>
          <a:xfrm>
            <a:off x="1300950" y="3869875"/>
            <a:ext cx="854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3" type="subTitle"/>
          </p:nvPr>
        </p:nvSpPr>
        <p:spPr>
          <a:xfrm>
            <a:off x="295975" y="2696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82" name="Google Shape;182;p28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3" name="Google Shape;183;p28"/>
          <p:cNvPicPr preferRelativeResize="0"/>
          <p:nvPr/>
        </p:nvPicPr>
        <p:blipFill rotWithShape="1">
          <a:blip r:embed="rId2">
            <a:alphaModFix/>
          </a:blip>
          <a:srcRect b="2543" l="0" r="0" t="2543"/>
          <a:stretch/>
        </p:blipFill>
        <p:spPr>
          <a:xfrm>
            <a:off x="3894075" y="93774"/>
            <a:ext cx="3664025" cy="49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85" name="Google Shape;185;p28"/>
          <p:cNvSpPr txBox="1"/>
          <p:nvPr>
            <p:ph idx="4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5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7" name="Google Shape;187;p28"/>
          <p:cNvSpPr/>
          <p:nvPr/>
        </p:nvSpPr>
        <p:spPr>
          <a:xfrm>
            <a:off x="130602" y="4786875"/>
            <a:ext cx="822900" cy="222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3B5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Internal(np)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bullets 1">
  <p:cSld name="TITLE_AND_BODY_2">
    <p:bg>
      <p:bgPr>
        <a:solidFill>
          <a:srgbClr val="073E50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90" name="Google Shape;190;p29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9"/>
          <p:cNvSpPr/>
          <p:nvPr/>
        </p:nvSpPr>
        <p:spPr>
          <a:xfrm>
            <a:off x="5829925" y="392275"/>
            <a:ext cx="2932800" cy="43617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2552525" y="392275"/>
            <a:ext cx="2932800" cy="43617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type="title"/>
          </p:nvPr>
        </p:nvSpPr>
        <p:spPr>
          <a:xfrm>
            <a:off x="2660225" y="448257"/>
            <a:ext cx="2705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9pPr>
          </a:lstStyle>
          <a:p/>
        </p:txBody>
      </p:sp>
      <p:sp>
        <p:nvSpPr>
          <p:cNvPr id="194" name="Google Shape;194;p29"/>
          <p:cNvSpPr txBox="1"/>
          <p:nvPr>
            <p:ph idx="2" type="title"/>
          </p:nvPr>
        </p:nvSpPr>
        <p:spPr>
          <a:xfrm>
            <a:off x="5937625" y="448257"/>
            <a:ext cx="2705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3" type="title"/>
          </p:nvPr>
        </p:nvSpPr>
        <p:spPr>
          <a:xfrm>
            <a:off x="2660225" y="1218332"/>
            <a:ext cx="2705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9pPr>
          </a:lstStyle>
          <a:p/>
        </p:txBody>
      </p:sp>
      <p:sp>
        <p:nvSpPr>
          <p:cNvPr id="196" name="Google Shape;196;p29"/>
          <p:cNvSpPr txBox="1"/>
          <p:nvPr>
            <p:ph idx="4" type="title"/>
          </p:nvPr>
        </p:nvSpPr>
        <p:spPr>
          <a:xfrm>
            <a:off x="5937625" y="1218332"/>
            <a:ext cx="2705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9pPr>
          </a:lstStyle>
          <a:p/>
        </p:txBody>
      </p:sp>
      <p:sp>
        <p:nvSpPr>
          <p:cNvPr id="197" name="Google Shape;197;p29"/>
          <p:cNvSpPr txBox="1"/>
          <p:nvPr>
            <p:ph idx="5"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6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9" name="Google Shape;199;p29"/>
          <p:cNvSpPr txBox="1"/>
          <p:nvPr>
            <p:ph idx="7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bullets 2">
  <p:cSld name="TITLE_AND_BODY_2_1">
    <p:bg>
      <p:bgPr>
        <a:solidFill>
          <a:srgbClr val="073E50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/>
          <p:nvPr/>
        </p:nvSpPr>
        <p:spPr>
          <a:xfrm>
            <a:off x="6894876" y="392275"/>
            <a:ext cx="1867800" cy="4361700"/>
          </a:xfrm>
          <a:prstGeom prst="rect">
            <a:avLst/>
          </a:prstGeom>
          <a:solidFill>
            <a:srgbClr val="13B5EA"/>
          </a:solidFill>
          <a:ln>
            <a:noFill/>
          </a:ln>
          <a:effectLst>
            <a:outerShdw blurRad="285750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/>
          <p:nvPr/>
        </p:nvSpPr>
        <p:spPr>
          <a:xfrm>
            <a:off x="4723693" y="392275"/>
            <a:ext cx="1867800" cy="4361700"/>
          </a:xfrm>
          <a:prstGeom prst="rect">
            <a:avLst/>
          </a:prstGeom>
          <a:solidFill>
            <a:srgbClr val="13B5EA"/>
          </a:solidFill>
          <a:ln>
            <a:noFill/>
          </a:ln>
          <a:effectLst>
            <a:outerShdw blurRad="285750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/>
          <p:nvPr/>
        </p:nvSpPr>
        <p:spPr>
          <a:xfrm>
            <a:off x="2552525" y="392275"/>
            <a:ext cx="1867800" cy="4361700"/>
          </a:xfrm>
          <a:prstGeom prst="rect">
            <a:avLst/>
          </a:prstGeom>
          <a:solidFill>
            <a:srgbClr val="13B5EA"/>
          </a:solidFill>
          <a:ln>
            <a:noFill/>
          </a:ln>
          <a:effectLst>
            <a:outerShdw blurRad="285750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05" name="Google Shape;205;p30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30"/>
          <p:cNvSpPr txBox="1"/>
          <p:nvPr>
            <p:ph type="title"/>
          </p:nvPr>
        </p:nvSpPr>
        <p:spPr>
          <a:xfrm>
            <a:off x="2648591" y="447075"/>
            <a:ext cx="17493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2" type="title"/>
          </p:nvPr>
        </p:nvSpPr>
        <p:spPr>
          <a:xfrm>
            <a:off x="2648591" y="1520050"/>
            <a:ext cx="17493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8" name="Google Shape;208;p30"/>
          <p:cNvSpPr txBox="1"/>
          <p:nvPr>
            <p:ph idx="3" type="title"/>
          </p:nvPr>
        </p:nvSpPr>
        <p:spPr>
          <a:xfrm>
            <a:off x="4822866" y="447075"/>
            <a:ext cx="1730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30"/>
          <p:cNvSpPr txBox="1"/>
          <p:nvPr>
            <p:ph idx="4" type="title"/>
          </p:nvPr>
        </p:nvSpPr>
        <p:spPr>
          <a:xfrm>
            <a:off x="4822866" y="1520050"/>
            <a:ext cx="1730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30"/>
          <p:cNvSpPr txBox="1"/>
          <p:nvPr>
            <p:ph idx="5" type="title"/>
          </p:nvPr>
        </p:nvSpPr>
        <p:spPr>
          <a:xfrm>
            <a:off x="6997141" y="447075"/>
            <a:ext cx="1730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30"/>
          <p:cNvSpPr txBox="1"/>
          <p:nvPr>
            <p:ph idx="6" type="title"/>
          </p:nvPr>
        </p:nvSpPr>
        <p:spPr>
          <a:xfrm>
            <a:off x="6997141" y="1520050"/>
            <a:ext cx="1730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30"/>
          <p:cNvSpPr txBox="1"/>
          <p:nvPr>
            <p:ph idx="7"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3" name="Google Shape;213;p30"/>
          <p:cNvSpPr txBox="1"/>
          <p:nvPr>
            <p:ph idx="8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14" name="Google Shape;214;p30"/>
          <p:cNvSpPr txBox="1"/>
          <p:nvPr>
            <p:ph idx="9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bullets 3">
  <p:cSld name="TITLE_AND_BODY_2_2">
    <p:bg>
      <p:bgPr>
        <a:solidFill>
          <a:srgbClr val="073E50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/>
          <p:nvPr/>
        </p:nvSpPr>
        <p:spPr>
          <a:xfrm>
            <a:off x="5829925" y="2761450"/>
            <a:ext cx="2932800" cy="1992600"/>
          </a:xfrm>
          <a:prstGeom prst="rect">
            <a:avLst/>
          </a:prstGeom>
          <a:solidFill>
            <a:srgbClr val="13B5EA"/>
          </a:solidFill>
          <a:ln>
            <a:noFill/>
          </a:ln>
          <a:effectLst>
            <a:outerShdw blurRad="285750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5829925" y="392275"/>
            <a:ext cx="2932800" cy="1992600"/>
          </a:xfrm>
          <a:prstGeom prst="rect">
            <a:avLst/>
          </a:prstGeom>
          <a:solidFill>
            <a:srgbClr val="13B5EA"/>
          </a:solidFill>
          <a:ln>
            <a:noFill/>
          </a:ln>
          <a:effectLst>
            <a:outerShdw blurRad="285750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/>
          <p:nvPr/>
        </p:nvSpPr>
        <p:spPr>
          <a:xfrm>
            <a:off x="2552525" y="2761450"/>
            <a:ext cx="2932800" cy="1992600"/>
          </a:xfrm>
          <a:prstGeom prst="rect">
            <a:avLst/>
          </a:prstGeom>
          <a:solidFill>
            <a:srgbClr val="13B5EA"/>
          </a:solidFill>
          <a:ln>
            <a:noFill/>
          </a:ln>
          <a:effectLst>
            <a:outerShdw blurRad="285750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/>
          <p:nvPr/>
        </p:nvSpPr>
        <p:spPr>
          <a:xfrm>
            <a:off x="2552525" y="392275"/>
            <a:ext cx="2932800" cy="1992600"/>
          </a:xfrm>
          <a:prstGeom prst="rect">
            <a:avLst/>
          </a:prstGeom>
          <a:solidFill>
            <a:srgbClr val="13B5EA"/>
          </a:solidFill>
          <a:ln>
            <a:noFill/>
          </a:ln>
          <a:effectLst>
            <a:outerShdw blurRad="285750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1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21" name="Google Shape;221;p31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31"/>
          <p:cNvSpPr txBox="1"/>
          <p:nvPr>
            <p:ph type="title"/>
          </p:nvPr>
        </p:nvSpPr>
        <p:spPr>
          <a:xfrm>
            <a:off x="2626011" y="1242041"/>
            <a:ext cx="22602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" name="Google Shape;223;p31"/>
          <p:cNvSpPr txBox="1"/>
          <p:nvPr>
            <p:ph idx="2" type="title"/>
          </p:nvPr>
        </p:nvSpPr>
        <p:spPr>
          <a:xfrm>
            <a:off x="5903411" y="1242041"/>
            <a:ext cx="22602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4" name="Google Shape;224;p31"/>
          <p:cNvSpPr txBox="1"/>
          <p:nvPr>
            <p:ph idx="3" type="title"/>
          </p:nvPr>
        </p:nvSpPr>
        <p:spPr>
          <a:xfrm>
            <a:off x="2626011" y="3610716"/>
            <a:ext cx="22602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31"/>
          <p:cNvSpPr txBox="1"/>
          <p:nvPr>
            <p:ph idx="4" type="title"/>
          </p:nvPr>
        </p:nvSpPr>
        <p:spPr>
          <a:xfrm>
            <a:off x="5903411" y="3610716"/>
            <a:ext cx="22602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31"/>
          <p:cNvSpPr txBox="1"/>
          <p:nvPr>
            <p:ph idx="5" type="title"/>
          </p:nvPr>
        </p:nvSpPr>
        <p:spPr>
          <a:xfrm>
            <a:off x="2648605" y="447075"/>
            <a:ext cx="2706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7" name="Google Shape;227;p31"/>
          <p:cNvSpPr txBox="1"/>
          <p:nvPr>
            <p:ph idx="6" type="title"/>
          </p:nvPr>
        </p:nvSpPr>
        <p:spPr>
          <a:xfrm>
            <a:off x="2648605" y="2840650"/>
            <a:ext cx="2706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31"/>
          <p:cNvSpPr txBox="1"/>
          <p:nvPr>
            <p:ph idx="7" type="title"/>
          </p:nvPr>
        </p:nvSpPr>
        <p:spPr>
          <a:xfrm>
            <a:off x="5914809" y="447075"/>
            <a:ext cx="2706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9" name="Google Shape;229;p31"/>
          <p:cNvSpPr txBox="1"/>
          <p:nvPr>
            <p:ph idx="8" type="title"/>
          </p:nvPr>
        </p:nvSpPr>
        <p:spPr>
          <a:xfrm>
            <a:off x="5914809" y="2840650"/>
            <a:ext cx="2706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0" name="Google Shape;230;p31"/>
          <p:cNvSpPr txBox="1"/>
          <p:nvPr>
            <p:ph idx="9"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Google Shape;231;p31"/>
          <p:cNvSpPr txBox="1"/>
          <p:nvPr>
            <p:ph idx="13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2" name="Google Shape;232;p31"/>
          <p:cNvSpPr txBox="1"/>
          <p:nvPr>
            <p:ph idx="14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bullets 4">
  <p:cSld name="TITLE_AND_BODY_2_2_1">
    <p:bg>
      <p:bgPr>
        <a:solidFill>
          <a:srgbClr val="E8E8E8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/>
          <p:nvPr/>
        </p:nvSpPr>
        <p:spPr>
          <a:xfrm>
            <a:off x="6894874" y="2737625"/>
            <a:ext cx="1867800" cy="2013600"/>
          </a:xfrm>
          <a:prstGeom prst="rect">
            <a:avLst/>
          </a:prstGeom>
          <a:solidFill>
            <a:srgbClr val="07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2"/>
          <p:cNvSpPr/>
          <p:nvPr/>
        </p:nvSpPr>
        <p:spPr>
          <a:xfrm>
            <a:off x="4723690" y="2737625"/>
            <a:ext cx="1867800" cy="2013600"/>
          </a:xfrm>
          <a:prstGeom prst="rect">
            <a:avLst/>
          </a:prstGeom>
          <a:solidFill>
            <a:srgbClr val="07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2"/>
          <p:cNvSpPr/>
          <p:nvPr/>
        </p:nvSpPr>
        <p:spPr>
          <a:xfrm>
            <a:off x="2552521" y="2737625"/>
            <a:ext cx="1867800" cy="2013600"/>
          </a:xfrm>
          <a:prstGeom prst="rect">
            <a:avLst/>
          </a:prstGeom>
          <a:solidFill>
            <a:srgbClr val="07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6894874" y="392275"/>
            <a:ext cx="1867800" cy="2013600"/>
          </a:xfrm>
          <a:prstGeom prst="rect">
            <a:avLst/>
          </a:prstGeom>
          <a:solidFill>
            <a:srgbClr val="07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"/>
          <p:cNvSpPr/>
          <p:nvPr/>
        </p:nvSpPr>
        <p:spPr>
          <a:xfrm>
            <a:off x="4723690" y="392275"/>
            <a:ext cx="1867800" cy="2013600"/>
          </a:xfrm>
          <a:prstGeom prst="rect">
            <a:avLst/>
          </a:prstGeom>
          <a:solidFill>
            <a:srgbClr val="07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2"/>
          <p:cNvSpPr/>
          <p:nvPr/>
        </p:nvSpPr>
        <p:spPr>
          <a:xfrm>
            <a:off x="2552521" y="392275"/>
            <a:ext cx="1867800" cy="2013600"/>
          </a:xfrm>
          <a:prstGeom prst="rect">
            <a:avLst/>
          </a:prstGeom>
          <a:solidFill>
            <a:srgbClr val="07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2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41" name="Google Shape;241;p32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32"/>
          <p:cNvSpPr txBox="1"/>
          <p:nvPr>
            <p:ph type="title"/>
          </p:nvPr>
        </p:nvSpPr>
        <p:spPr>
          <a:xfrm>
            <a:off x="2618198" y="452800"/>
            <a:ext cx="171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3" name="Google Shape;243;p32"/>
          <p:cNvSpPr txBox="1"/>
          <p:nvPr>
            <p:ph idx="2" type="title"/>
          </p:nvPr>
        </p:nvSpPr>
        <p:spPr>
          <a:xfrm>
            <a:off x="2618198" y="1222875"/>
            <a:ext cx="171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32"/>
          <p:cNvSpPr txBox="1"/>
          <p:nvPr>
            <p:ph idx="3" type="title"/>
          </p:nvPr>
        </p:nvSpPr>
        <p:spPr>
          <a:xfrm>
            <a:off x="2618198" y="2821475"/>
            <a:ext cx="171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5" name="Google Shape;245;p32"/>
          <p:cNvSpPr txBox="1"/>
          <p:nvPr>
            <p:ph idx="4" type="title"/>
          </p:nvPr>
        </p:nvSpPr>
        <p:spPr>
          <a:xfrm>
            <a:off x="2618198" y="3591550"/>
            <a:ext cx="171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6" name="Google Shape;246;p32"/>
          <p:cNvSpPr txBox="1"/>
          <p:nvPr>
            <p:ph idx="5" type="title"/>
          </p:nvPr>
        </p:nvSpPr>
        <p:spPr>
          <a:xfrm>
            <a:off x="4789373" y="452800"/>
            <a:ext cx="171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7" name="Google Shape;247;p32"/>
          <p:cNvSpPr txBox="1"/>
          <p:nvPr>
            <p:ph idx="6" type="title"/>
          </p:nvPr>
        </p:nvSpPr>
        <p:spPr>
          <a:xfrm>
            <a:off x="4789373" y="1222875"/>
            <a:ext cx="171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8" name="Google Shape;248;p32"/>
          <p:cNvSpPr txBox="1"/>
          <p:nvPr>
            <p:ph idx="7" type="title"/>
          </p:nvPr>
        </p:nvSpPr>
        <p:spPr>
          <a:xfrm>
            <a:off x="4789372" y="2821475"/>
            <a:ext cx="17409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9" name="Google Shape;249;p32"/>
          <p:cNvSpPr txBox="1"/>
          <p:nvPr>
            <p:ph idx="8" type="title"/>
          </p:nvPr>
        </p:nvSpPr>
        <p:spPr>
          <a:xfrm>
            <a:off x="4789372" y="3591550"/>
            <a:ext cx="17409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0" name="Google Shape;250;p32"/>
          <p:cNvSpPr txBox="1"/>
          <p:nvPr>
            <p:ph idx="9" type="title"/>
          </p:nvPr>
        </p:nvSpPr>
        <p:spPr>
          <a:xfrm>
            <a:off x="6960548" y="452800"/>
            <a:ext cx="171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1" name="Google Shape;251;p32"/>
          <p:cNvSpPr txBox="1"/>
          <p:nvPr>
            <p:ph idx="13" type="title"/>
          </p:nvPr>
        </p:nvSpPr>
        <p:spPr>
          <a:xfrm>
            <a:off x="6960548" y="1222875"/>
            <a:ext cx="171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32"/>
          <p:cNvSpPr txBox="1"/>
          <p:nvPr>
            <p:ph idx="14" type="title"/>
          </p:nvPr>
        </p:nvSpPr>
        <p:spPr>
          <a:xfrm>
            <a:off x="6960548" y="2821475"/>
            <a:ext cx="171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2"/>
          <p:cNvSpPr txBox="1"/>
          <p:nvPr>
            <p:ph idx="15" type="title"/>
          </p:nvPr>
        </p:nvSpPr>
        <p:spPr>
          <a:xfrm>
            <a:off x="6960548" y="3591550"/>
            <a:ext cx="171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16"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55" name="Google Shape;255;p32"/>
          <p:cNvSpPr txBox="1"/>
          <p:nvPr>
            <p:ph idx="17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18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bullets 5">
  <p:cSld name="TITLE_AND_BODY_3">
    <p:bg>
      <p:bgPr>
        <a:solidFill>
          <a:srgbClr val="E8E8E8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/>
          <p:nvPr/>
        </p:nvSpPr>
        <p:spPr>
          <a:xfrm>
            <a:off x="600" y="0"/>
            <a:ext cx="9144000" cy="1719000"/>
          </a:xfrm>
          <a:prstGeom prst="rect">
            <a:avLst/>
          </a:prstGeom>
          <a:solidFill>
            <a:srgbClr val="13B5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"/>
          <p:cNvSpPr/>
          <p:nvPr/>
        </p:nvSpPr>
        <p:spPr>
          <a:xfrm>
            <a:off x="600" y="1712250"/>
            <a:ext cx="9144000" cy="1719000"/>
          </a:xfrm>
          <a:prstGeom prst="rect">
            <a:avLst/>
          </a:prstGeom>
          <a:solidFill>
            <a:srgbClr val="0D84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3"/>
          <p:cNvSpPr/>
          <p:nvPr/>
        </p:nvSpPr>
        <p:spPr>
          <a:xfrm>
            <a:off x="600" y="3424500"/>
            <a:ext cx="9144000" cy="1719000"/>
          </a:xfrm>
          <a:prstGeom prst="rect">
            <a:avLst/>
          </a:prstGeom>
          <a:solidFill>
            <a:srgbClr val="1472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"/>
          <p:cNvSpPr/>
          <p:nvPr/>
        </p:nvSpPr>
        <p:spPr>
          <a:xfrm>
            <a:off x="0" y="-2250"/>
            <a:ext cx="2552400" cy="51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3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63" name="Google Shape;263;p33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33"/>
          <p:cNvSpPr txBox="1"/>
          <p:nvPr>
            <p:ph type="title"/>
          </p:nvPr>
        </p:nvSpPr>
        <p:spPr>
          <a:xfrm>
            <a:off x="2696525" y="420975"/>
            <a:ext cx="5600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5" name="Google Shape;265;p33"/>
          <p:cNvSpPr txBox="1"/>
          <p:nvPr>
            <p:ph idx="2" type="title"/>
          </p:nvPr>
        </p:nvSpPr>
        <p:spPr>
          <a:xfrm>
            <a:off x="2696525" y="962450"/>
            <a:ext cx="5600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6" name="Google Shape;266;p33"/>
          <p:cNvSpPr txBox="1"/>
          <p:nvPr>
            <p:ph idx="3" type="title"/>
          </p:nvPr>
        </p:nvSpPr>
        <p:spPr>
          <a:xfrm>
            <a:off x="2696525" y="2108975"/>
            <a:ext cx="5600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7" name="Google Shape;267;p33"/>
          <p:cNvSpPr txBox="1"/>
          <p:nvPr>
            <p:ph idx="4" type="title"/>
          </p:nvPr>
        </p:nvSpPr>
        <p:spPr>
          <a:xfrm>
            <a:off x="2696525" y="2650450"/>
            <a:ext cx="5600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33"/>
          <p:cNvSpPr txBox="1"/>
          <p:nvPr>
            <p:ph idx="5" type="title"/>
          </p:nvPr>
        </p:nvSpPr>
        <p:spPr>
          <a:xfrm>
            <a:off x="2696525" y="3796975"/>
            <a:ext cx="5600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33"/>
          <p:cNvSpPr txBox="1"/>
          <p:nvPr>
            <p:ph idx="6" type="title"/>
          </p:nvPr>
        </p:nvSpPr>
        <p:spPr>
          <a:xfrm>
            <a:off x="2696525" y="4338450"/>
            <a:ext cx="5600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7"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71" name="Google Shape;271;p33"/>
          <p:cNvSpPr txBox="1"/>
          <p:nvPr>
            <p:ph idx="8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9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3" name="Google Shape;273;p33"/>
          <p:cNvSpPr/>
          <p:nvPr/>
        </p:nvSpPr>
        <p:spPr>
          <a:xfrm>
            <a:off x="130602" y="4786875"/>
            <a:ext cx="822900" cy="222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3B5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Internal(np)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/table slide 1">
  <p:cSld name="TITLE_AND_BODY_1">
    <p:bg>
      <p:bgPr>
        <a:solidFill>
          <a:srgbClr val="E8E8E8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76" name="Google Shape;276;p34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34"/>
          <p:cNvSpPr txBox="1"/>
          <p:nvPr>
            <p:ph idx="2" type="subTitle"/>
          </p:nvPr>
        </p:nvSpPr>
        <p:spPr>
          <a:xfrm>
            <a:off x="295975" y="3717475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8" name="Google Shape;278;p34"/>
          <p:cNvSpPr txBox="1"/>
          <p:nvPr>
            <p:ph idx="3" type="subTitle"/>
          </p:nvPr>
        </p:nvSpPr>
        <p:spPr>
          <a:xfrm>
            <a:off x="1453350" y="3717475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9" name="Google Shape;279;p34"/>
          <p:cNvSpPr txBox="1"/>
          <p:nvPr>
            <p:ph idx="4" type="subTitle"/>
          </p:nvPr>
        </p:nvSpPr>
        <p:spPr>
          <a:xfrm>
            <a:off x="290273" y="10281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9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/table slide 2">
  <p:cSld name="TITLE_AND_BODY_1_1">
    <p:bg>
      <p:bgPr>
        <a:solidFill>
          <a:srgbClr val="E8E8E8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82" name="Google Shape;282;p35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35"/>
          <p:cNvSpPr txBox="1"/>
          <p:nvPr>
            <p:ph idx="2" type="subTitle"/>
          </p:nvPr>
        </p:nvSpPr>
        <p:spPr>
          <a:xfrm>
            <a:off x="290273" y="1028175"/>
            <a:ext cx="2756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84" name="Google Shape;284;p35"/>
          <p:cNvCxnSpPr/>
          <p:nvPr/>
        </p:nvCxnSpPr>
        <p:spPr>
          <a:xfrm>
            <a:off x="4582875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5"/>
          <p:cNvSpPr txBox="1"/>
          <p:nvPr>
            <p:ph idx="3" type="subTitle"/>
          </p:nvPr>
        </p:nvSpPr>
        <p:spPr>
          <a:xfrm>
            <a:off x="4494400" y="1028175"/>
            <a:ext cx="2756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6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point slide 1">
  <p:cSld name="TITLE_AND_BODY_1_2">
    <p:bg>
      <p:bgPr>
        <a:solidFill>
          <a:srgbClr val="E8E8E8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88" name="Google Shape;288;p36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36"/>
          <p:cNvSpPr txBox="1"/>
          <p:nvPr>
            <p:ph type="title"/>
          </p:nvPr>
        </p:nvSpPr>
        <p:spPr>
          <a:xfrm>
            <a:off x="256300" y="1028175"/>
            <a:ext cx="8216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0" name="Google Shape;290;p36"/>
          <p:cNvSpPr txBox="1"/>
          <p:nvPr>
            <p:ph idx="2" type="subTitle"/>
          </p:nvPr>
        </p:nvSpPr>
        <p:spPr>
          <a:xfrm>
            <a:off x="278150" y="25663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point slide 2">
  <p:cSld name="TITLE_AND_BODY_1_2_1">
    <p:bg>
      <p:bgPr>
        <a:solidFill>
          <a:srgbClr val="073E50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93" name="Google Shape;293;p37"/>
          <p:cNvCxnSpPr/>
          <p:nvPr/>
        </p:nvCxnSpPr>
        <p:spPr>
          <a:xfrm>
            <a:off x="41701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37"/>
          <p:cNvSpPr txBox="1"/>
          <p:nvPr>
            <p:ph type="title"/>
          </p:nvPr>
        </p:nvSpPr>
        <p:spPr>
          <a:xfrm>
            <a:off x="463950" y="1028175"/>
            <a:ext cx="8216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5" name="Google Shape;295;p37"/>
          <p:cNvSpPr txBox="1"/>
          <p:nvPr>
            <p:ph idx="2" type="subTitle"/>
          </p:nvPr>
        </p:nvSpPr>
        <p:spPr>
          <a:xfrm>
            <a:off x="1966650" y="25663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i="1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i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i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i="1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i="1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i="1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i="1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i="1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i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 1">
  <p:cSld name="TITLE_AND_BODY_1_2_2">
    <p:bg>
      <p:bgPr>
        <a:solidFill>
          <a:srgbClr val="E8E8E8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8" name="Google Shape;298;p38"/>
          <p:cNvSpPr txBox="1"/>
          <p:nvPr>
            <p:ph type="title"/>
          </p:nvPr>
        </p:nvSpPr>
        <p:spPr>
          <a:xfrm>
            <a:off x="256300" y="1256775"/>
            <a:ext cx="8216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4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i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i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i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i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i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i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i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i="1"/>
            </a:lvl9pPr>
          </a:lstStyle>
          <a:p/>
        </p:txBody>
      </p:sp>
      <p:sp>
        <p:nvSpPr>
          <p:cNvPr id="299" name="Google Shape;299;p38"/>
          <p:cNvSpPr txBox="1"/>
          <p:nvPr>
            <p:ph idx="2" type="subTitle"/>
          </p:nvPr>
        </p:nvSpPr>
        <p:spPr>
          <a:xfrm>
            <a:off x="278150" y="39566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0" name="Google Shape;300;p38"/>
          <p:cNvSpPr txBox="1"/>
          <p:nvPr/>
        </p:nvSpPr>
        <p:spPr>
          <a:xfrm>
            <a:off x="295975" y="720750"/>
            <a:ext cx="5595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  <a:endParaRPr b="1" sz="4800">
              <a:solidFill>
                <a:srgbClr val="13B5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 2">
  <p:cSld name="TITLE_AND_BODY_1_2_2_1">
    <p:bg>
      <p:bgPr>
        <a:solidFill>
          <a:srgbClr val="E8E8E8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3" name="Google Shape;303;p39"/>
          <p:cNvSpPr txBox="1"/>
          <p:nvPr>
            <p:ph type="title"/>
          </p:nvPr>
        </p:nvSpPr>
        <p:spPr>
          <a:xfrm>
            <a:off x="463950" y="1735225"/>
            <a:ext cx="8216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i="1" sz="30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13B5E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13B5E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13B5E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13B5E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13B5E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13B5E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13B5E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13B5EA"/>
                </a:solidFill>
              </a:defRPr>
            </a:lvl9pPr>
          </a:lstStyle>
          <a:p/>
        </p:txBody>
      </p:sp>
      <p:sp>
        <p:nvSpPr>
          <p:cNvPr id="304" name="Google Shape;304;p39"/>
          <p:cNvSpPr txBox="1"/>
          <p:nvPr/>
        </p:nvSpPr>
        <p:spPr>
          <a:xfrm>
            <a:off x="4212550" y="1351600"/>
            <a:ext cx="718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  <a:endParaRPr b="1" sz="4800">
              <a:solidFill>
                <a:srgbClr val="13B5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5" name="Google Shape;305;p39"/>
          <p:cNvSpPr txBox="1"/>
          <p:nvPr>
            <p:ph idx="2" type="subTitle"/>
          </p:nvPr>
        </p:nvSpPr>
        <p:spPr>
          <a:xfrm>
            <a:off x="3339450" y="26878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 3">
  <p:cSld name="TITLE_AND_BODY_1_2_2_2">
    <p:bg>
      <p:bgPr>
        <a:solidFill>
          <a:srgbClr val="E8E8E8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8" name="Google Shape;308;p40"/>
          <p:cNvSpPr txBox="1"/>
          <p:nvPr>
            <p:ph type="title"/>
          </p:nvPr>
        </p:nvSpPr>
        <p:spPr>
          <a:xfrm>
            <a:off x="267705" y="1256775"/>
            <a:ext cx="3920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3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i="1"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i="1"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i="1"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i="1"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i="1"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i="1"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i="1"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i="1" sz="3000"/>
            </a:lvl9pPr>
          </a:lstStyle>
          <a:p/>
        </p:txBody>
      </p:sp>
      <p:sp>
        <p:nvSpPr>
          <p:cNvPr id="309" name="Google Shape;309;p40"/>
          <p:cNvSpPr txBox="1"/>
          <p:nvPr/>
        </p:nvSpPr>
        <p:spPr>
          <a:xfrm>
            <a:off x="261761" y="720750"/>
            <a:ext cx="6012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  <a:endParaRPr b="1" sz="4800">
              <a:solidFill>
                <a:srgbClr val="13B5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0" name="Google Shape;310;p40"/>
          <p:cNvSpPr txBox="1"/>
          <p:nvPr>
            <p:ph idx="2" type="subTitle"/>
          </p:nvPr>
        </p:nvSpPr>
        <p:spPr>
          <a:xfrm>
            <a:off x="295975" y="39229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1" name="Google Shape;311;p40"/>
          <p:cNvSpPr/>
          <p:nvPr/>
        </p:nvSpPr>
        <p:spPr>
          <a:xfrm>
            <a:off x="6202950" y="1942875"/>
            <a:ext cx="1277400" cy="1277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0"/>
          <p:cNvSpPr txBox="1"/>
          <p:nvPr/>
        </p:nvSpPr>
        <p:spPr>
          <a:xfrm>
            <a:off x="6280175" y="2502799"/>
            <a:ext cx="11229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IMAGE GOES OVER HERE</a:t>
            </a:r>
            <a:endParaRPr b="1" sz="1000">
              <a:solidFill>
                <a:srgbClr val="78909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pasted-image.pdf" id="313" name="Google Shape;313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95550" y="2269999"/>
            <a:ext cx="292200" cy="2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 4">
  <p:cSld name="TITLE_AND_BODY_1_2_2_2_1">
    <p:bg>
      <p:bgPr>
        <a:solidFill>
          <a:srgbClr val="E8E8E8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6" name="Google Shape;316;p41"/>
          <p:cNvSpPr txBox="1"/>
          <p:nvPr>
            <p:ph idx="2" type="subTitle"/>
          </p:nvPr>
        </p:nvSpPr>
        <p:spPr>
          <a:xfrm>
            <a:off x="295975" y="39229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7" name="Google Shape;317;p41"/>
          <p:cNvSpPr/>
          <p:nvPr/>
        </p:nvSpPr>
        <p:spPr>
          <a:xfrm>
            <a:off x="6202950" y="1942875"/>
            <a:ext cx="1277400" cy="1277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1"/>
          <p:cNvSpPr txBox="1"/>
          <p:nvPr/>
        </p:nvSpPr>
        <p:spPr>
          <a:xfrm>
            <a:off x="6280175" y="2502799"/>
            <a:ext cx="11229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IMAGE GOES OVER HERE</a:t>
            </a:r>
            <a:endParaRPr b="1" sz="1000">
              <a:solidFill>
                <a:srgbClr val="78909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pasted-image.pdf" id="319" name="Google Shape;31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95550" y="2269999"/>
            <a:ext cx="292200" cy="23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Google Shape;320;p41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41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322" name="Google Shape;322;p41"/>
          <p:cNvSpPr txBox="1"/>
          <p:nvPr>
            <p:ph idx="3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3" name="Google Shape;323;p41"/>
          <p:cNvSpPr txBox="1"/>
          <p:nvPr>
            <p:ph idx="4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 slide 1">
  <p:cSld name="TITLE_AND_BODY_1_1_1">
    <p:bg>
      <p:bgPr>
        <a:solidFill>
          <a:srgbClr val="E8E8E8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326" name="Google Shape;326;p42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42"/>
          <p:cNvSpPr txBox="1"/>
          <p:nvPr>
            <p:ph idx="2" type="subTitle"/>
          </p:nvPr>
        </p:nvSpPr>
        <p:spPr>
          <a:xfrm>
            <a:off x="290273" y="1028175"/>
            <a:ext cx="85509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8" name="Google Shape;328;p42"/>
          <p:cNvSpPr txBox="1"/>
          <p:nvPr>
            <p:ph idx="3" type="subTitle"/>
          </p:nvPr>
        </p:nvSpPr>
        <p:spPr>
          <a:xfrm>
            <a:off x="295975" y="1786675"/>
            <a:ext cx="1563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9" name="Google Shape;329;p42"/>
          <p:cNvSpPr txBox="1"/>
          <p:nvPr>
            <p:ph idx="4" type="subTitle"/>
          </p:nvPr>
        </p:nvSpPr>
        <p:spPr>
          <a:xfrm>
            <a:off x="2494350" y="1786675"/>
            <a:ext cx="1563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0" name="Google Shape;330;p42"/>
          <p:cNvSpPr txBox="1"/>
          <p:nvPr>
            <p:ph idx="5" type="subTitle"/>
          </p:nvPr>
        </p:nvSpPr>
        <p:spPr>
          <a:xfrm>
            <a:off x="4692725" y="1786675"/>
            <a:ext cx="1563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1" name="Google Shape;331;p42"/>
          <p:cNvSpPr txBox="1"/>
          <p:nvPr>
            <p:ph idx="6" type="subTitle"/>
          </p:nvPr>
        </p:nvSpPr>
        <p:spPr>
          <a:xfrm>
            <a:off x="6891100" y="1786675"/>
            <a:ext cx="1563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2" name="Google Shape;332;p42"/>
          <p:cNvSpPr txBox="1"/>
          <p:nvPr>
            <p:ph idx="7" type="subTitle"/>
          </p:nvPr>
        </p:nvSpPr>
        <p:spPr>
          <a:xfrm>
            <a:off x="295975" y="2244450"/>
            <a:ext cx="15636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3" name="Google Shape;333;p42"/>
          <p:cNvSpPr txBox="1"/>
          <p:nvPr>
            <p:ph idx="8" type="subTitle"/>
          </p:nvPr>
        </p:nvSpPr>
        <p:spPr>
          <a:xfrm>
            <a:off x="2494350" y="2244450"/>
            <a:ext cx="15636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4" name="Google Shape;334;p42"/>
          <p:cNvSpPr txBox="1"/>
          <p:nvPr>
            <p:ph idx="9" type="subTitle"/>
          </p:nvPr>
        </p:nvSpPr>
        <p:spPr>
          <a:xfrm>
            <a:off x="4692725" y="2244450"/>
            <a:ext cx="15636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5" name="Google Shape;335;p42"/>
          <p:cNvSpPr txBox="1"/>
          <p:nvPr>
            <p:ph idx="13" type="subTitle"/>
          </p:nvPr>
        </p:nvSpPr>
        <p:spPr>
          <a:xfrm>
            <a:off x="6891100" y="2244450"/>
            <a:ext cx="15636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 slide 2">
  <p:cSld name="SECTION_HEADER_2">
    <p:bg>
      <p:bgPr>
        <a:solidFill>
          <a:srgbClr val="E8E8E8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/>
          <p:nvPr/>
        </p:nvSpPr>
        <p:spPr>
          <a:xfrm>
            <a:off x="0" y="-2250"/>
            <a:ext cx="2552400" cy="51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38" name="Google Shape;338;p43"/>
          <p:cNvSpPr txBox="1"/>
          <p:nvPr>
            <p:ph idx="1" type="subTitle"/>
          </p:nvPr>
        </p:nvSpPr>
        <p:spPr>
          <a:xfrm>
            <a:off x="295975" y="2696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339" name="Google Shape;339;p43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43"/>
          <p:cNvCxnSpPr/>
          <p:nvPr/>
        </p:nvCxnSpPr>
        <p:spPr>
          <a:xfrm>
            <a:off x="287920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43"/>
          <p:cNvSpPr txBox="1"/>
          <p:nvPr>
            <p:ph idx="2" type="subTitle"/>
          </p:nvPr>
        </p:nvSpPr>
        <p:spPr>
          <a:xfrm>
            <a:off x="2790725" y="1028175"/>
            <a:ext cx="4148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2" name="Google Shape;342;p43"/>
          <p:cNvSpPr txBox="1"/>
          <p:nvPr>
            <p:ph idx="3" type="body"/>
          </p:nvPr>
        </p:nvSpPr>
        <p:spPr>
          <a:xfrm>
            <a:off x="2755750" y="1517925"/>
            <a:ext cx="5181000" cy="3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ource Sans Pro"/>
              <a:buChar char="●"/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92100" lvl="1" marL="9144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Source Sans Pro"/>
              <a:buChar char="○"/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92100" lvl="2" marL="1371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Source Sans Pro"/>
              <a:buChar char="■"/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2100" lvl="3" marL="18288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Source Sans Pro"/>
              <a:buChar char="●"/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Source Sans Pro"/>
              <a:buChar char="○"/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2100" lvl="5" marL="27432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Source Sans Pro"/>
              <a:buChar char="■"/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2100" lvl="6" marL="32004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Source Sans Pro"/>
              <a:buChar char="●"/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2100" lvl="7" marL="3657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Source Sans Pro"/>
              <a:buChar char="○"/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2100" lvl="8" marL="4114800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000"/>
              <a:buFont typeface="Source Sans Pro"/>
              <a:buChar char="■"/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3" name="Google Shape;343;p43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344" name="Google Shape;344;p43"/>
          <p:cNvSpPr txBox="1"/>
          <p:nvPr>
            <p:ph idx="4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5" name="Google Shape;345;p43"/>
          <p:cNvSpPr txBox="1"/>
          <p:nvPr>
            <p:ph idx="5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6" name="Google Shape;346;p43"/>
          <p:cNvSpPr/>
          <p:nvPr/>
        </p:nvSpPr>
        <p:spPr>
          <a:xfrm>
            <a:off x="130602" y="4786875"/>
            <a:ext cx="822900" cy="222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3B5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Internal(np)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1">
  <p:cSld name="SECTION_HEADER_2_1">
    <p:bg>
      <p:bgPr>
        <a:solidFill>
          <a:srgbClr val="E8E8E8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/>
          <p:nvPr/>
        </p:nvSpPr>
        <p:spPr>
          <a:xfrm>
            <a:off x="0" y="-2250"/>
            <a:ext cx="2552400" cy="51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49" name="Google Shape;349;p44"/>
          <p:cNvSpPr txBox="1"/>
          <p:nvPr>
            <p:ph idx="1" type="subTitle"/>
          </p:nvPr>
        </p:nvSpPr>
        <p:spPr>
          <a:xfrm>
            <a:off x="295975" y="2696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350" name="Google Shape;350;p44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44"/>
          <p:cNvCxnSpPr/>
          <p:nvPr/>
        </p:nvCxnSpPr>
        <p:spPr>
          <a:xfrm>
            <a:off x="287920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44"/>
          <p:cNvSpPr txBox="1"/>
          <p:nvPr>
            <p:ph idx="2" type="subTitle"/>
          </p:nvPr>
        </p:nvSpPr>
        <p:spPr>
          <a:xfrm>
            <a:off x="2790725" y="1028175"/>
            <a:ext cx="5234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3" name="Google Shape;353;p44"/>
          <p:cNvSpPr txBox="1"/>
          <p:nvPr>
            <p:ph idx="3" type="subTitle"/>
          </p:nvPr>
        </p:nvSpPr>
        <p:spPr>
          <a:xfrm>
            <a:off x="2790725" y="1835175"/>
            <a:ext cx="5234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4" name="Google Shape;354;p44"/>
          <p:cNvSpPr txBox="1"/>
          <p:nvPr>
            <p:ph idx="4" type="subTitle"/>
          </p:nvPr>
        </p:nvSpPr>
        <p:spPr>
          <a:xfrm>
            <a:off x="2790725" y="2179850"/>
            <a:ext cx="5234400" cy="20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5" name="Google Shape;355;p44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356" name="Google Shape;356;p44"/>
          <p:cNvSpPr txBox="1"/>
          <p:nvPr>
            <p:ph idx="5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7" name="Google Shape;357;p44"/>
          <p:cNvSpPr txBox="1"/>
          <p:nvPr>
            <p:ph idx="6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8" name="Google Shape;358;p44"/>
          <p:cNvSpPr/>
          <p:nvPr/>
        </p:nvSpPr>
        <p:spPr>
          <a:xfrm>
            <a:off x="130602" y="4786875"/>
            <a:ext cx="822900" cy="222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3B5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Internal(np)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2">
  <p:cSld name="SECTION_HEADER_2_1_1">
    <p:bg>
      <p:bgPr>
        <a:solidFill>
          <a:srgbClr val="E8E8E8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"/>
          <p:cNvSpPr/>
          <p:nvPr/>
        </p:nvSpPr>
        <p:spPr>
          <a:xfrm>
            <a:off x="0" y="-2250"/>
            <a:ext cx="2552400" cy="51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61" name="Google Shape;361;p45"/>
          <p:cNvSpPr txBox="1"/>
          <p:nvPr>
            <p:ph idx="1" type="subTitle"/>
          </p:nvPr>
        </p:nvSpPr>
        <p:spPr>
          <a:xfrm>
            <a:off x="295975" y="2696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362" name="Google Shape;362;p45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46C3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5"/>
          <p:cNvCxnSpPr/>
          <p:nvPr/>
        </p:nvCxnSpPr>
        <p:spPr>
          <a:xfrm>
            <a:off x="287920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46C3E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5"/>
          <p:cNvSpPr txBox="1"/>
          <p:nvPr>
            <p:ph idx="2" type="subTitle"/>
          </p:nvPr>
        </p:nvSpPr>
        <p:spPr>
          <a:xfrm>
            <a:off x="2790725" y="1028175"/>
            <a:ext cx="2570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65" name="Google Shape;365;p45"/>
          <p:cNvSpPr txBox="1"/>
          <p:nvPr>
            <p:ph idx="3" type="subTitle"/>
          </p:nvPr>
        </p:nvSpPr>
        <p:spPr>
          <a:xfrm>
            <a:off x="2790725" y="1835175"/>
            <a:ext cx="2570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66" name="Google Shape;366;p45"/>
          <p:cNvSpPr txBox="1"/>
          <p:nvPr>
            <p:ph idx="4" type="subTitle"/>
          </p:nvPr>
        </p:nvSpPr>
        <p:spPr>
          <a:xfrm>
            <a:off x="2790725" y="2179850"/>
            <a:ext cx="2570100" cy="20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367" name="Google Shape;367;p45"/>
          <p:cNvCxnSpPr/>
          <p:nvPr/>
        </p:nvCxnSpPr>
        <p:spPr>
          <a:xfrm>
            <a:off x="58458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46C3E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45"/>
          <p:cNvSpPr txBox="1"/>
          <p:nvPr>
            <p:ph idx="5" type="subTitle"/>
          </p:nvPr>
        </p:nvSpPr>
        <p:spPr>
          <a:xfrm>
            <a:off x="5757375" y="1028175"/>
            <a:ext cx="2570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69" name="Google Shape;369;p45"/>
          <p:cNvSpPr txBox="1"/>
          <p:nvPr>
            <p:ph idx="6" type="subTitle"/>
          </p:nvPr>
        </p:nvSpPr>
        <p:spPr>
          <a:xfrm>
            <a:off x="5757375" y="1835175"/>
            <a:ext cx="2570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0" name="Google Shape;370;p45"/>
          <p:cNvSpPr txBox="1"/>
          <p:nvPr>
            <p:ph idx="7" type="subTitle"/>
          </p:nvPr>
        </p:nvSpPr>
        <p:spPr>
          <a:xfrm>
            <a:off x="5757375" y="2179850"/>
            <a:ext cx="2570100" cy="20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1" name="Google Shape;371;p45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372" name="Google Shape;372;p45"/>
          <p:cNvSpPr txBox="1"/>
          <p:nvPr>
            <p:ph idx="8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3" name="Google Shape;373;p45"/>
          <p:cNvSpPr txBox="1"/>
          <p:nvPr>
            <p:ph idx="9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4" name="Google Shape;374;p45"/>
          <p:cNvSpPr/>
          <p:nvPr/>
        </p:nvSpPr>
        <p:spPr>
          <a:xfrm>
            <a:off x="130602" y="4786875"/>
            <a:ext cx="822900" cy="222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3B5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Internal(np)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3">
  <p:cSld name="TITLE_AND_BODY_1_1_1_1">
    <p:bg>
      <p:bgPr>
        <a:solidFill>
          <a:srgbClr val="E8E8E8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377" name="Google Shape;377;p46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46"/>
          <p:cNvSpPr txBox="1"/>
          <p:nvPr>
            <p:ph idx="2" type="subTitle"/>
          </p:nvPr>
        </p:nvSpPr>
        <p:spPr>
          <a:xfrm>
            <a:off x="290273" y="1028175"/>
            <a:ext cx="85509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9" name="Google Shape;379;p46"/>
          <p:cNvSpPr txBox="1"/>
          <p:nvPr>
            <p:ph idx="3" type="subTitle"/>
          </p:nvPr>
        </p:nvSpPr>
        <p:spPr>
          <a:xfrm>
            <a:off x="295975" y="1786675"/>
            <a:ext cx="4468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0" name="Google Shape;380;p46"/>
          <p:cNvSpPr txBox="1"/>
          <p:nvPr>
            <p:ph idx="4" type="subTitle"/>
          </p:nvPr>
        </p:nvSpPr>
        <p:spPr>
          <a:xfrm>
            <a:off x="295975" y="2244450"/>
            <a:ext cx="44685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9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Section head">
  <p:cSld name="TITLE_AND_BODY_1_1_1_1_1">
    <p:bg>
      <p:bgPr>
        <a:solidFill>
          <a:schemeClr val="lt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9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CUSTOM">
    <p:bg>
      <p:bgPr>
        <a:solidFill>
          <a:srgbClr val="13B5EA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96582" y="993666"/>
            <a:ext cx="2750852" cy="2407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30600" y="4748575"/>
            <a:ext cx="946800" cy="222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3B5E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153550" y="4798525"/>
            <a:ext cx="900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Internal(np)</a:t>
            </a:r>
            <a:endParaRPr b="1" sz="800">
              <a:solidFill>
                <a:srgbClr val="13B5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B5EA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76" y="1268725"/>
            <a:ext cx="6043125" cy="7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0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Data Team {{team_name}}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2" name="Google Shape;392;p50"/>
          <p:cNvSpPr txBox="1"/>
          <p:nvPr>
            <p:ph type="title"/>
          </p:nvPr>
        </p:nvSpPr>
        <p:spPr>
          <a:xfrm>
            <a:off x="279350" y="1132975"/>
            <a:ext cx="68034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{{presentation_name}}</a:t>
            </a:r>
            <a:endParaRPr sz="5000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393" name="Google Shape;393;p50"/>
          <p:cNvSpPr txBox="1"/>
          <p:nvPr>
            <p:ph idx="2" type="title"/>
          </p:nvPr>
        </p:nvSpPr>
        <p:spPr>
          <a:xfrm>
            <a:off x="279350" y="3595600"/>
            <a:ext cx="65304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an example presentation</a:t>
            </a:r>
            <a:br>
              <a:rPr b="1" lang="en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1" lang="en" sz="1900">
                <a:solidFill>
                  <a:srgbClr val="14729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show the power</a:t>
            </a:r>
            <a:endParaRPr b="1" sz="1900">
              <a:solidFill>
                <a:srgbClr val="14729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4729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automatically filling in presentation data</a:t>
            </a:r>
            <a:endParaRPr b="1" sz="1900">
              <a:solidFill>
                <a:srgbClr val="14729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94" name="Google Shape;394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0005141">
            <a:off x="4980480" y="3149449"/>
            <a:ext cx="763665" cy="66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0"/>
          <p:cNvPicPr preferRelativeResize="0"/>
          <p:nvPr/>
        </p:nvPicPr>
        <p:blipFill rotWithShape="1">
          <a:blip r:embed="rId5">
            <a:alphaModFix/>
          </a:blip>
          <a:srcRect b="33826" l="28133" r="28133" t="14592"/>
          <a:stretch/>
        </p:blipFill>
        <p:spPr>
          <a:xfrm>
            <a:off x="8283050" y="4232500"/>
            <a:ext cx="554650" cy="5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B5EA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76" y="2221850"/>
            <a:ext cx="6043125" cy="7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1"/>
          <p:cNvSpPr txBox="1"/>
          <p:nvPr>
            <p:ph idx="1" type="subTitle"/>
          </p:nvPr>
        </p:nvSpPr>
        <p:spPr>
          <a:xfrm>
            <a:off x="295975" y="269675"/>
            <a:ext cx="29583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You can tag us on Slack with </a:t>
            </a:r>
            <a:r>
              <a:rPr lang="en">
                <a:solidFill>
                  <a:schemeClr val="accent6"/>
                </a:solidFill>
              </a:rPr>
              <a:t>{{team_tag}}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Pod slack: {{slack_channel}}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02" name="Google Shape;402;p51"/>
          <p:cNvSpPr txBox="1"/>
          <p:nvPr>
            <p:ph type="title"/>
          </p:nvPr>
        </p:nvSpPr>
        <p:spPr>
          <a:xfrm>
            <a:off x="1479650" y="2086100"/>
            <a:ext cx="68034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Thank you. End of {{presentation_name}}</a:t>
            </a:r>
            <a:endParaRPr sz="5000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403" name="Google Shape;403;p51"/>
          <p:cNvPicPr preferRelativeResize="0"/>
          <p:nvPr/>
        </p:nvPicPr>
        <p:blipFill rotWithShape="1">
          <a:blip r:embed="rId4">
            <a:alphaModFix/>
          </a:blip>
          <a:srcRect b="33826" l="28133" r="28133" t="14592"/>
          <a:stretch/>
        </p:blipFill>
        <p:spPr>
          <a:xfrm>
            <a:off x="8283050" y="4232500"/>
            <a:ext cx="554650" cy="5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