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Source Sans Pro Black"/>
      <p:bold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3.xml"/><Relationship Id="rId10" Type="http://schemas.openxmlformats.org/officeDocument/2006/relationships/font" Target="fonts/SourceSansProBlack-boldItalic.fntdata"/><Relationship Id="rId11" Type="http://schemas.openxmlformats.org/officeDocument/2006/relationships/font" Target="fonts/SourceSansPro-regular.fntdata"/><Relationship Id="rId12" Type="http://schemas.openxmlformats.org/officeDocument/2006/relationships/font" Target="fonts/SourceSansPro-bold.fntdata"/><Relationship Id="rId13" Type="http://schemas.openxmlformats.org/officeDocument/2006/relationships/font" Target="fonts/SourceSansPro-italic.fntdata"/><Relationship Id="rId14" Type="http://schemas.openxmlformats.org/officeDocument/2006/relationships/font" Target="fonts/SourceSansPro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font" Target="fonts/SourceSansProBlack-bold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84896c16b_2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84896c16b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Hey all,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I’m Lars, a PM in Data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Joined by Adeeb Staff Eng Enrichment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Today we are taking you through </a:t>
            </a:r>
            <a:r>
              <a:rPr lang="en"/>
              <a:t>Maestro's</a:t>
            </a:r>
            <a:r>
              <a:rPr lang="en"/>
              <a:t> OKRs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84896c16b_2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84896c16b_2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s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284570" y="36329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284570" y="400862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itle slide - no speaker">
  <p:cSld name="TITLE_1_4_1">
    <p:bg>
      <p:bgPr>
        <a:solidFill>
          <a:srgbClr val="073E5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0"/>
            <a:ext cx="91422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- no speaker">
  <p:cSld name="TITLE_1_3">
    <p:bg>
      <p:bgPr>
        <a:solidFill>
          <a:srgbClr val="E8E8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no speaker">
  <p:cSld name="TITLE_1_1_1">
    <p:bg>
      <p:bgPr>
        <a:solidFill>
          <a:srgbClr val="E8E8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22714" l="22257" r="22251" t="22709"/>
          <a:stretch/>
        </p:blipFill>
        <p:spPr>
          <a:xfrm>
            <a:off x="8138701" y="4218695"/>
            <a:ext cx="594150" cy="58436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 - no speaker">
  <p:cSld name="TITLE_1_2_1">
    <p:bg>
      <p:bgPr>
        <a:solidFill>
          <a:srgbClr val="073E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384450" y="927100"/>
            <a:ext cx="12348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21289" l="21440" r="21446" t="21295"/>
          <a:stretch/>
        </p:blipFill>
        <p:spPr>
          <a:xfrm>
            <a:off x="8138700" y="4212250"/>
            <a:ext cx="594150" cy="5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278868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1" type="secHead">
  <p:cSld name="SECTION_HEADER">
    <p:bg>
      <p:bgPr>
        <a:solidFill>
          <a:srgbClr val="E8E8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2">
  <p:cSld name="SECTION_HEADER_1">
    <p:bg>
      <p:bgPr>
        <a:solidFill>
          <a:srgbClr val="E8E8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9" name="Google Shape;99;p2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0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3">
  <p:cSld name="TITLE_AND_BODY_4">
    <p:bg>
      <p:bgPr>
        <a:solidFill>
          <a:srgbClr val="E8E8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07" name="Google Shape;107;p2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2826550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39839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4" type="subTitle"/>
          </p:nvPr>
        </p:nvSpPr>
        <p:spPr>
          <a:xfrm>
            <a:off x="2826550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29116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1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le 4">
  <p:cSld name="SECTION_HEADER_3">
    <p:bg>
      <p:bgPr>
        <a:solidFill>
          <a:srgbClr val="E8E8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2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1">
  <p:cSld name="SECTION_HEADER_1_3">
    <p:bg>
      <p:bgPr>
        <a:solidFill>
          <a:srgbClr val="E8E8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28" name="Google Shape;128;p2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2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SECTION_HEADER_1_1">
    <p:bg>
      <p:bgPr>
        <a:solidFill>
          <a:srgbClr val="E8E8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38" name="Google Shape;138;p2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4"/>
          <p:cNvPicPr preferRelativeResize="0"/>
          <p:nvPr/>
        </p:nvPicPr>
        <p:blipFill rotWithShape="1">
          <a:blip r:embed="rId2">
            <a:alphaModFix/>
          </a:blip>
          <a:srcRect b="17008" l="13878" r="13878" t="17015"/>
          <a:stretch/>
        </p:blipFill>
        <p:spPr>
          <a:xfrm>
            <a:off x="2982325" y="632650"/>
            <a:ext cx="6066552" cy="38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4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5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SECTION_HEADER_1_1_1">
    <p:bg>
      <p:bgPr>
        <a:solidFill>
          <a:srgbClr val="E8E8E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/>
          </a:blip>
          <a:srcRect b="18259" l="15445" r="15445" t="18252"/>
          <a:stretch/>
        </p:blipFill>
        <p:spPr>
          <a:xfrm>
            <a:off x="2210250" y="-13525"/>
            <a:ext cx="6426624" cy="4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279355" y="1028175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295975" y="269675"/>
            <a:ext cx="2260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2" type="subTitle"/>
          </p:nvPr>
        </p:nvSpPr>
        <p:spPr>
          <a:xfrm>
            <a:off x="295975" y="25649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47" name="Google Shape;147;p2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316511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459968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5" type="subTitle"/>
          </p:nvPr>
        </p:nvSpPr>
        <p:spPr>
          <a:xfrm>
            <a:off x="603425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6" type="subTitle"/>
          </p:nvPr>
        </p:nvSpPr>
        <p:spPr>
          <a:xfrm>
            <a:off x="7468825" y="42508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7" type="subTitle"/>
          </p:nvPr>
        </p:nvSpPr>
        <p:spPr>
          <a:xfrm>
            <a:off x="295975" y="30671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4">
  <p:cSld name="SECTION_HEADER_1_2">
    <p:bg>
      <p:bgPr>
        <a:solidFill>
          <a:srgbClr val="E8E8E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b="0" l="20150" r="20144" t="0"/>
          <a:stretch/>
        </p:blipFill>
        <p:spPr>
          <a:xfrm>
            <a:off x="4042950" y="80375"/>
            <a:ext cx="3966600" cy="49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3" name="Google Shape;163;p26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5">
  <p:cSld name="SECTION_HEADER_1_1_2">
    <p:bg>
      <p:bgPr>
        <a:solidFill>
          <a:srgbClr val="E8E8E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0645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7241020" y="10587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80645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7241020" y="21538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580645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7" type="subTitle"/>
          </p:nvPr>
        </p:nvSpPr>
        <p:spPr>
          <a:xfrm>
            <a:off x="7241020" y="3248950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6025" l="14167" r="14167" t="6016"/>
          <a:stretch/>
        </p:blipFill>
        <p:spPr>
          <a:xfrm rot="-7">
            <a:off x="2901888" y="266394"/>
            <a:ext cx="2530801" cy="461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6">
  <p:cSld name="SECTION_HEADER_1_2_1">
    <p:bg>
      <p:bgPr>
        <a:solidFill>
          <a:srgbClr val="E8E8E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295975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2" type="subTitle"/>
          </p:nvPr>
        </p:nvSpPr>
        <p:spPr>
          <a:xfrm>
            <a:off x="1300950" y="3869875"/>
            <a:ext cx="85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3" type="subTitle"/>
          </p:nvPr>
        </p:nvSpPr>
        <p:spPr>
          <a:xfrm>
            <a:off x="295975" y="269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82" name="Google Shape;182;p28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 b="2543" l="0" r="0" t="2543"/>
          <a:stretch/>
        </p:blipFill>
        <p:spPr>
          <a:xfrm>
            <a:off x="3894075" y="93774"/>
            <a:ext cx="3664025" cy="4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85" name="Google Shape;185;p28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7" name="Google Shape;187;p28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1">
  <p:cSld name="TITLE_AND_BODY_2">
    <p:bg>
      <p:bgPr>
        <a:solidFill>
          <a:srgbClr val="073E5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90" name="Google Shape;190;p29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9"/>
          <p:cNvSpPr/>
          <p:nvPr/>
        </p:nvSpPr>
        <p:spPr>
          <a:xfrm>
            <a:off x="58299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552525" y="392275"/>
            <a:ext cx="2932800" cy="43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26602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5937625" y="448257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title"/>
          </p:nvPr>
        </p:nvSpPr>
        <p:spPr>
          <a:xfrm>
            <a:off x="26602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5937625" y="1218332"/>
            <a:ext cx="2705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2">
  <p:cSld name="TITLE_AND_BODY_2_1">
    <p:bg>
      <p:bgPr>
        <a:solidFill>
          <a:srgbClr val="073E5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6894876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4723693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552525" y="392275"/>
            <a:ext cx="1867800" cy="43617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05" name="Google Shape;205;p30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 txBox="1"/>
          <p:nvPr>
            <p:ph type="title"/>
          </p:nvPr>
        </p:nvSpPr>
        <p:spPr>
          <a:xfrm>
            <a:off x="2648591" y="447075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2" type="title"/>
          </p:nvPr>
        </p:nvSpPr>
        <p:spPr>
          <a:xfrm>
            <a:off x="2648591" y="1520050"/>
            <a:ext cx="1749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" type="title"/>
          </p:nvPr>
        </p:nvSpPr>
        <p:spPr>
          <a:xfrm>
            <a:off x="4822866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4" type="title"/>
          </p:nvPr>
        </p:nvSpPr>
        <p:spPr>
          <a:xfrm>
            <a:off x="4822866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5" type="title"/>
          </p:nvPr>
        </p:nvSpPr>
        <p:spPr>
          <a:xfrm>
            <a:off x="6997141" y="447075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6" type="title"/>
          </p:nvPr>
        </p:nvSpPr>
        <p:spPr>
          <a:xfrm>
            <a:off x="6997141" y="1520050"/>
            <a:ext cx="173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3">
  <p:cSld name="TITLE_AND_BODY_2_2">
    <p:bg>
      <p:bgPr>
        <a:solidFill>
          <a:srgbClr val="073E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58299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8299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2552525" y="2761450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552525" y="392275"/>
            <a:ext cx="2932800" cy="1992600"/>
          </a:xfrm>
          <a:prstGeom prst="rect">
            <a:avLst/>
          </a:prstGeom>
          <a:solidFill>
            <a:srgbClr val="13B5EA"/>
          </a:solidFill>
          <a:ln>
            <a:noFill/>
          </a:ln>
          <a:effectLst>
            <a:outerShdw blurRad="285750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>
            <p:ph type="title"/>
          </p:nvPr>
        </p:nvSpPr>
        <p:spPr>
          <a:xfrm>
            <a:off x="26260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2" type="title"/>
          </p:nvPr>
        </p:nvSpPr>
        <p:spPr>
          <a:xfrm>
            <a:off x="5903411" y="1242041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3" type="title"/>
          </p:nvPr>
        </p:nvSpPr>
        <p:spPr>
          <a:xfrm>
            <a:off x="26260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4" type="title"/>
          </p:nvPr>
        </p:nvSpPr>
        <p:spPr>
          <a:xfrm>
            <a:off x="5903411" y="3610716"/>
            <a:ext cx="226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5" type="title"/>
          </p:nvPr>
        </p:nvSpPr>
        <p:spPr>
          <a:xfrm>
            <a:off x="2648605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6" type="title"/>
          </p:nvPr>
        </p:nvSpPr>
        <p:spPr>
          <a:xfrm>
            <a:off x="2648605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7" type="title"/>
          </p:nvPr>
        </p:nvSpPr>
        <p:spPr>
          <a:xfrm>
            <a:off x="5914809" y="447075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8" type="title"/>
          </p:nvPr>
        </p:nvSpPr>
        <p:spPr>
          <a:xfrm>
            <a:off x="5914809" y="2840650"/>
            <a:ext cx="2706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9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4">
  <p:cSld name="TITLE_AND_BODY_2_2_1">
    <p:bg>
      <p:bgPr>
        <a:solidFill>
          <a:srgbClr val="E8E8E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6894874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723690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2552521" y="273762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6894874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723690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2552521" y="392275"/>
            <a:ext cx="1867800" cy="2013600"/>
          </a:xfrm>
          <a:prstGeom prst="rect">
            <a:avLst/>
          </a:prstGeom>
          <a:solidFill>
            <a:srgbClr val="07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41" name="Google Shape;241;p3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2"/>
          <p:cNvSpPr txBox="1"/>
          <p:nvPr>
            <p:ph type="title"/>
          </p:nvPr>
        </p:nvSpPr>
        <p:spPr>
          <a:xfrm>
            <a:off x="261819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261819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3" type="title"/>
          </p:nvPr>
        </p:nvSpPr>
        <p:spPr>
          <a:xfrm>
            <a:off x="261819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4" type="title"/>
          </p:nvPr>
        </p:nvSpPr>
        <p:spPr>
          <a:xfrm>
            <a:off x="261819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5" type="title"/>
          </p:nvPr>
        </p:nvSpPr>
        <p:spPr>
          <a:xfrm>
            <a:off x="4789373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2"/>
          <p:cNvSpPr txBox="1"/>
          <p:nvPr>
            <p:ph idx="6" type="title"/>
          </p:nvPr>
        </p:nvSpPr>
        <p:spPr>
          <a:xfrm>
            <a:off x="4789373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title"/>
          </p:nvPr>
        </p:nvSpPr>
        <p:spPr>
          <a:xfrm>
            <a:off x="4789372" y="2821475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title"/>
          </p:nvPr>
        </p:nvSpPr>
        <p:spPr>
          <a:xfrm>
            <a:off x="4789372" y="3591550"/>
            <a:ext cx="1740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9" type="title"/>
          </p:nvPr>
        </p:nvSpPr>
        <p:spPr>
          <a:xfrm>
            <a:off x="6960548" y="45280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3" type="title"/>
          </p:nvPr>
        </p:nvSpPr>
        <p:spPr>
          <a:xfrm>
            <a:off x="6960548" y="12228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4" type="title"/>
          </p:nvPr>
        </p:nvSpPr>
        <p:spPr>
          <a:xfrm>
            <a:off x="6960548" y="2821475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5" type="title"/>
          </p:nvPr>
        </p:nvSpPr>
        <p:spPr>
          <a:xfrm>
            <a:off x="6960548" y="3591550"/>
            <a:ext cx="171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16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55" name="Google Shape;255;p32"/>
          <p:cNvSpPr txBox="1"/>
          <p:nvPr>
            <p:ph idx="17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18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bullets 5">
  <p:cSld name="TITLE_AND_BODY_3">
    <p:bg>
      <p:bgPr>
        <a:solidFill>
          <a:srgbClr val="E8E8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600" y="0"/>
            <a:ext cx="9144000" cy="1719000"/>
          </a:xfrm>
          <a:prstGeom prst="rect">
            <a:avLst/>
          </a:prstGeom>
          <a:solidFill>
            <a:srgbClr val="13B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00" y="1712250"/>
            <a:ext cx="9144000" cy="1719000"/>
          </a:xfrm>
          <a:prstGeom prst="rect">
            <a:avLst/>
          </a:prstGeom>
          <a:solidFill>
            <a:srgbClr val="0D84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600" y="3424500"/>
            <a:ext cx="9144000" cy="1719000"/>
          </a:xfrm>
          <a:prstGeom prst="rect">
            <a:avLst/>
          </a:prstGeom>
          <a:solidFill>
            <a:srgbClr val="1472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63" name="Google Shape;263;p3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 txBox="1"/>
          <p:nvPr>
            <p:ph type="title"/>
          </p:nvPr>
        </p:nvSpPr>
        <p:spPr>
          <a:xfrm>
            <a:off x="2696525" y="420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2" type="title"/>
          </p:nvPr>
        </p:nvSpPr>
        <p:spPr>
          <a:xfrm>
            <a:off x="2696525" y="962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3" type="title"/>
          </p:nvPr>
        </p:nvSpPr>
        <p:spPr>
          <a:xfrm>
            <a:off x="2696525" y="2108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4" type="title"/>
          </p:nvPr>
        </p:nvSpPr>
        <p:spPr>
          <a:xfrm>
            <a:off x="2696525" y="2650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5" type="title"/>
          </p:nvPr>
        </p:nvSpPr>
        <p:spPr>
          <a:xfrm>
            <a:off x="2696525" y="3796975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6" type="title"/>
          </p:nvPr>
        </p:nvSpPr>
        <p:spPr>
          <a:xfrm>
            <a:off x="2696525" y="4338450"/>
            <a:ext cx="560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7"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71" name="Google Shape;271;p33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3" name="Google Shape;273;p3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1">
  <p:cSld name="TITLE_AND_BODY_1">
    <p:bg>
      <p:bgPr>
        <a:solidFill>
          <a:srgbClr val="E8E8E8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76" name="Google Shape;276;p3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4"/>
          <p:cNvSpPr txBox="1"/>
          <p:nvPr>
            <p:ph idx="2" type="subTitle"/>
          </p:nvPr>
        </p:nvSpPr>
        <p:spPr>
          <a:xfrm>
            <a:off x="295975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3" type="subTitle"/>
          </p:nvPr>
        </p:nvSpPr>
        <p:spPr>
          <a:xfrm>
            <a:off x="1453350" y="3717475"/>
            <a:ext cx="1043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4" type="subTitle"/>
          </p:nvPr>
        </p:nvSpPr>
        <p:spPr>
          <a:xfrm>
            <a:off x="290273" y="10281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/table slide 2">
  <p:cSld name="TITLE_AND_BODY_1_1">
    <p:bg>
      <p:bgPr>
        <a:solidFill>
          <a:srgbClr val="E8E8E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2" name="Google Shape;282;p3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5"/>
          <p:cNvSpPr txBox="1"/>
          <p:nvPr>
            <p:ph idx="2" type="subTitle"/>
          </p:nvPr>
        </p:nvSpPr>
        <p:spPr>
          <a:xfrm>
            <a:off x="290273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4" name="Google Shape;284;p35"/>
          <p:cNvCxnSpPr/>
          <p:nvPr/>
        </p:nvCxnSpPr>
        <p:spPr>
          <a:xfrm>
            <a:off x="4582875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5"/>
          <p:cNvSpPr txBox="1"/>
          <p:nvPr>
            <p:ph idx="3" type="subTitle"/>
          </p:nvPr>
        </p:nvSpPr>
        <p:spPr>
          <a:xfrm>
            <a:off x="4494400" y="1028175"/>
            <a:ext cx="2756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1">
  <p:cSld name="TITLE_AND_BODY_1_2">
    <p:bg>
      <p:bgPr>
        <a:solidFill>
          <a:srgbClr val="E8E8E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88" name="Google Shape;288;p3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>
            <p:ph type="title"/>
          </p:nvPr>
        </p:nvSpPr>
        <p:spPr>
          <a:xfrm>
            <a:off x="25630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2" type="subTitle"/>
          </p:nvPr>
        </p:nvSpPr>
        <p:spPr>
          <a:xfrm>
            <a:off x="2781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oint slide 2">
  <p:cSld name="TITLE_AND_BODY_1_2_1">
    <p:bg>
      <p:bgPr>
        <a:solidFill>
          <a:srgbClr val="073E5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93" name="Google Shape;293;p37"/>
          <p:cNvCxnSpPr/>
          <p:nvPr/>
        </p:nvCxnSpPr>
        <p:spPr>
          <a:xfrm>
            <a:off x="41701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7"/>
          <p:cNvSpPr txBox="1"/>
          <p:nvPr>
            <p:ph type="title"/>
          </p:nvPr>
        </p:nvSpPr>
        <p:spPr>
          <a:xfrm>
            <a:off x="463950" y="10281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2" type="subTitle"/>
          </p:nvPr>
        </p:nvSpPr>
        <p:spPr>
          <a:xfrm>
            <a:off x="1966650" y="25663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AND_BODY_1_2_2">
    <p:bg>
      <p:bgPr>
        <a:solidFill>
          <a:srgbClr val="E8E8E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256300" y="125677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48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/>
        </p:txBody>
      </p:sp>
      <p:sp>
        <p:nvSpPr>
          <p:cNvPr id="299" name="Google Shape;299;p38"/>
          <p:cNvSpPr txBox="1"/>
          <p:nvPr>
            <p:ph idx="2" type="subTitle"/>
          </p:nvPr>
        </p:nvSpPr>
        <p:spPr>
          <a:xfrm>
            <a:off x="278150" y="3956675"/>
            <a:ext cx="5210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/>
        </p:nvSpPr>
        <p:spPr>
          <a:xfrm>
            <a:off x="295975" y="720750"/>
            <a:ext cx="559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2">
  <p:cSld name="TITLE_AND_BODY_1_2_2_1">
    <p:bg>
      <p:bgPr>
        <a:solidFill>
          <a:srgbClr val="E8E8E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463950" y="1735225"/>
            <a:ext cx="8216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13B5EA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/>
        </p:nvSpPr>
        <p:spPr>
          <a:xfrm>
            <a:off x="4212550" y="1351600"/>
            <a:ext cx="718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9"/>
          <p:cNvSpPr txBox="1"/>
          <p:nvPr>
            <p:ph idx="2" type="subTitle"/>
          </p:nvPr>
        </p:nvSpPr>
        <p:spPr>
          <a:xfrm>
            <a:off x="3339450" y="26878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3">
  <p:cSld name="TITLE_AND_BODY_1_2_2_2">
    <p:bg>
      <p:bgPr>
        <a:solidFill>
          <a:srgbClr val="E8E8E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267705" y="1256775"/>
            <a:ext cx="3920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3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 sz="3000"/>
            </a:lvl9pPr>
          </a:lstStyle>
          <a:p/>
        </p:txBody>
      </p:sp>
      <p:sp>
        <p:nvSpPr>
          <p:cNvPr id="309" name="Google Shape;309;p40"/>
          <p:cNvSpPr txBox="1"/>
          <p:nvPr/>
        </p:nvSpPr>
        <p:spPr>
          <a:xfrm>
            <a:off x="261761" y="720750"/>
            <a:ext cx="601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4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0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1" name="Google Shape;311;p40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3" name="Google Shape;31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4">
  <p:cSld name="TITLE_AND_BODY_1_2_2_2_1">
    <p:bg>
      <p:bgPr>
        <a:solidFill>
          <a:srgbClr val="E8E8E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Google Shape;316;p41"/>
          <p:cNvSpPr txBox="1"/>
          <p:nvPr>
            <p:ph idx="2" type="subTitle"/>
          </p:nvPr>
        </p:nvSpPr>
        <p:spPr>
          <a:xfrm>
            <a:off x="295975" y="39229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Google Shape;317;p41"/>
          <p:cNvSpPr/>
          <p:nvPr/>
        </p:nvSpPr>
        <p:spPr>
          <a:xfrm>
            <a:off x="6202950" y="1942875"/>
            <a:ext cx="1277400" cy="127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 txBox="1"/>
          <p:nvPr/>
        </p:nvSpPr>
        <p:spPr>
          <a:xfrm>
            <a:off x="6280175" y="2502799"/>
            <a:ext cx="1122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GOES OVER HERE</a:t>
            </a:r>
            <a:endParaRPr b="1" sz="1000">
              <a:solidFill>
                <a:srgbClr val="7890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pasted-image.pdf" id="319" name="Google Shape;31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5550" y="2269999"/>
            <a:ext cx="292200" cy="23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41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1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22" name="Google Shape;322;p41"/>
          <p:cNvSpPr txBox="1"/>
          <p:nvPr>
            <p:ph idx="3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4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1">
  <p:cSld name="TITLE_AND_BODY_1_1_1">
    <p:bg>
      <p:bgPr>
        <a:solidFill>
          <a:srgbClr val="E8E8E8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26" name="Google Shape;326;p42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2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8" name="Google Shape;328;p42"/>
          <p:cNvSpPr txBox="1"/>
          <p:nvPr>
            <p:ph idx="3" type="subTitle"/>
          </p:nvPr>
        </p:nvSpPr>
        <p:spPr>
          <a:xfrm>
            <a:off x="29597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9" name="Google Shape;329;p42"/>
          <p:cNvSpPr txBox="1"/>
          <p:nvPr>
            <p:ph idx="4" type="subTitle"/>
          </p:nvPr>
        </p:nvSpPr>
        <p:spPr>
          <a:xfrm>
            <a:off x="249435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idx="5" type="subTitle"/>
          </p:nvPr>
        </p:nvSpPr>
        <p:spPr>
          <a:xfrm>
            <a:off x="4692725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Google Shape;331;p42"/>
          <p:cNvSpPr txBox="1"/>
          <p:nvPr>
            <p:ph idx="6" type="subTitle"/>
          </p:nvPr>
        </p:nvSpPr>
        <p:spPr>
          <a:xfrm>
            <a:off x="6891100" y="1786675"/>
            <a:ext cx="1563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Google Shape;332;p42"/>
          <p:cNvSpPr txBox="1"/>
          <p:nvPr>
            <p:ph idx="7" type="subTitle"/>
          </p:nvPr>
        </p:nvSpPr>
        <p:spPr>
          <a:xfrm>
            <a:off x="29597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Google Shape;333;p42"/>
          <p:cNvSpPr txBox="1"/>
          <p:nvPr>
            <p:ph idx="8" type="subTitle"/>
          </p:nvPr>
        </p:nvSpPr>
        <p:spPr>
          <a:xfrm>
            <a:off x="249435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Google Shape;334;p42"/>
          <p:cNvSpPr txBox="1"/>
          <p:nvPr>
            <p:ph idx="9" type="subTitle"/>
          </p:nvPr>
        </p:nvSpPr>
        <p:spPr>
          <a:xfrm>
            <a:off x="4692725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idx="13" type="subTitle"/>
          </p:nvPr>
        </p:nvSpPr>
        <p:spPr>
          <a:xfrm>
            <a:off x="6891100" y="2244450"/>
            <a:ext cx="1563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slide 2">
  <p:cSld name="SECTION_HEADER_2">
    <p:bg>
      <p:bgPr>
        <a:solidFill>
          <a:srgbClr val="E8E8E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8" name="Google Shape;338;p43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39" name="Google Shape;339;p43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>
            <p:ph idx="2" type="subTitle"/>
          </p:nvPr>
        </p:nvSpPr>
        <p:spPr>
          <a:xfrm>
            <a:off x="2790725" y="1028175"/>
            <a:ext cx="4148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Google Shape;342;p43"/>
          <p:cNvSpPr txBox="1"/>
          <p:nvPr>
            <p:ph idx="3" type="body"/>
          </p:nvPr>
        </p:nvSpPr>
        <p:spPr>
          <a:xfrm>
            <a:off x="2755750" y="1517925"/>
            <a:ext cx="51810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21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2100" lvl="2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2100" lvl="3" marL="1828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●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Source Sans Pro"/>
              <a:buChar char="○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Source Sans Pro"/>
              <a:buChar char="■"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44" name="Google Shape;344;p43"/>
          <p:cNvSpPr txBox="1"/>
          <p:nvPr>
            <p:ph idx="4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5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6" name="Google Shape;346;p43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1">
  <p:cSld name="SECTION_HEADER_2_1">
    <p:bg>
      <p:bgPr>
        <a:solidFill>
          <a:srgbClr val="E8E8E8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9" name="Google Shape;349;p44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50" name="Google Shape;350;p44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4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4"/>
          <p:cNvSpPr txBox="1"/>
          <p:nvPr>
            <p:ph idx="2" type="subTitle"/>
          </p:nvPr>
        </p:nvSpPr>
        <p:spPr>
          <a:xfrm>
            <a:off x="2790725" y="1028175"/>
            <a:ext cx="5234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3" type="subTitle"/>
          </p:nvPr>
        </p:nvSpPr>
        <p:spPr>
          <a:xfrm>
            <a:off x="2790725" y="1835175"/>
            <a:ext cx="5234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4" type="subTitle"/>
          </p:nvPr>
        </p:nvSpPr>
        <p:spPr>
          <a:xfrm>
            <a:off x="2790725" y="2179850"/>
            <a:ext cx="52344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56" name="Google Shape;356;p44"/>
          <p:cNvSpPr txBox="1"/>
          <p:nvPr>
            <p:ph idx="5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7" name="Google Shape;357;p44"/>
          <p:cNvSpPr txBox="1"/>
          <p:nvPr>
            <p:ph idx="6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8" name="Google Shape;358;p44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2">
  <p:cSld name="SECTION_HEADER_2_1_1">
    <p:bg>
      <p:bgPr>
        <a:solidFill>
          <a:srgbClr val="E8E8E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/>
          <p:nvPr/>
        </p:nvSpPr>
        <p:spPr>
          <a:xfrm>
            <a:off x="0" y="-2250"/>
            <a:ext cx="25524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295975" y="269675"/>
            <a:ext cx="231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2" name="Google Shape;362;p45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287920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5"/>
          <p:cNvSpPr txBox="1"/>
          <p:nvPr>
            <p:ph idx="2" type="subTitle"/>
          </p:nvPr>
        </p:nvSpPr>
        <p:spPr>
          <a:xfrm>
            <a:off x="279072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5" name="Google Shape;365;p45"/>
          <p:cNvSpPr txBox="1"/>
          <p:nvPr>
            <p:ph idx="3" type="subTitle"/>
          </p:nvPr>
        </p:nvSpPr>
        <p:spPr>
          <a:xfrm>
            <a:off x="279072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6" name="Google Shape;366;p45"/>
          <p:cNvSpPr txBox="1"/>
          <p:nvPr>
            <p:ph idx="4" type="subTitle"/>
          </p:nvPr>
        </p:nvSpPr>
        <p:spPr>
          <a:xfrm>
            <a:off x="279072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67" name="Google Shape;367;p45"/>
          <p:cNvCxnSpPr/>
          <p:nvPr/>
        </p:nvCxnSpPr>
        <p:spPr>
          <a:xfrm>
            <a:off x="58458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46C3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5"/>
          <p:cNvSpPr txBox="1"/>
          <p:nvPr>
            <p:ph idx="5" type="subTitle"/>
          </p:nvPr>
        </p:nvSpPr>
        <p:spPr>
          <a:xfrm>
            <a:off x="5757375" y="1028175"/>
            <a:ext cx="257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9" name="Google Shape;369;p45"/>
          <p:cNvSpPr txBox="1"/>
          <p:nvPr>
            <p:ph idx="6" type="subTitle"/>
          </p:nvPr>
        </p:nvSpPr>
        <p:spPr>
          <a:xfrm>
            <a:off x="5757375" y="1835175"/>
            <a:ext cx="257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0" name="Google Shape;370;p45"/>
          <p:cNvSpPr txBox="1"/>
          <p:nvPr>
            <p:ph idx="7" type="subTitle"/>
          </p:nvPr>
        </p:nvSpPr>
        <p:spPr>
          <a:xfrm>
            <a:off x="5757375" y="2179850"/>
            <a:ext cx="25701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1" name="Google Shape;371;p45"/>
          <p:cNvSpPr txBox="1"/>
          <p:nvPr>
            <p:ph type="title"/>
          </p:nvPr>
        </p:nvSpPr>
        <p:spPr>
          <a:xfrm>
            <a:off x="279355" y="1028175"/>
            <a:ext cx="2070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5"/>
          <p:cNvSpPr txBox="1"/>
          <p:nvPr>
            <p:ph idx="8" type="subTitle"/>
          </p:nvPr>
        </p:nvSpPr>
        <p:spPr>
          <a:xfrm>
            <a:off x="295975" y="25649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3" name="Google Shape;373;p45"/>
          <p:cNvSpPr txBox="1"/>
          <p:nvPr>
            <p:ph idx="9" type="subTitle"/>
          </p:nvPr>
        </p:nvSpPr>
        <p:spPr>
          <a:xfrm>
            <a:off x="295975" y="3067175"/>
            <a:ext cx="2042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4" name="Google Shape;374;p45"/>
          <p:cNvSpPr/>
          <p:nvPr/>
        </p:nvSpPr>
        <p:spPr>
          <a:xfrm>
            <a:off x="130602" y="4786875"/>
            <a:ext cx="8229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8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3">
  <p:cSld name="TITLE_AND_BODY_1_1_1_1">
    <p:bg>
      <p:bgPr>
        <a:solidFill>
          <a:srgbClr val="E8E8E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77" name="Google Shape;377;p46"/>
          <p:cNvCxnSpPr/>
          <p:nvPr/>
        </p:nvCxnSpPr>
        <p:spPr>
          <a:xfrm>
            <a:off x="384450" y="927100"/>
            <a:ext cx="803700" cy="0"/>
          </a:xfrm>
          <a:prstGeom prst="straightConnector1">
            <a:avLst/>
          </a:prstGeom>
          <a:noFill/>
          <a:ln cap="flat" cmpd="sng" w="38100">
            <a:solidFill>
              <a:srgbClr val="13B5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6"/>
          <p:cNvSpPr txBox="1"/>
          <p:nvPr>
            <p:ph idx="2" type="subTitle"/>
          </p:nvPr>
        </p:nvSpPr>
        <p:spPr>
          <a:xfrm>
            <a:off x="290273" y="1028175"/>
            <a:ext cx="8550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9" name="Google Shape;379;p46"/>
          <p:cNvSpPr txBox="1"/>
          <p:nvPr>
            <p:ph idx="3" type="subTitle"/>
          </p:nvPr>
        </p:nvSpPr>
        <p:spPr>
          <a:xfrm>
            <a:off x="295975" y="1786675"/>
            <a:ext cx="4468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0" name="Google Shape;380;p46"/>
          <p:cNvSpPr txBox="1"/>
          <p:nvPr>
            <p:ph idx="4" type="subTitle"/>
          </p:nvPr>
        </p:nvSpPr>
        <p:spPr>
          <a:xfrm>
            <a:off x="295975" y="2244450"/>
            <a:ext cx="4468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7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ection head">
  <p:cSld name="TITLE_AND_BODY_1_1_1_1_1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8909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orient="horz" pos="250">
          <p15:clr>
            <a:srgbClr val="FA7B17"/>
          </p15:clr>
        </p15:guide>
        <p15:guide id="3" pos="160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">
    <p:bg>
      <p:bgPr>
        <a:solidFill>
          <a:srgbClr val="13B5EA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6582" y="993666"/>
            <a:ext cx="2750852" cy="240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theme" Target="../theme/theme1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30600" y="4748575"/>
            <a:ext cx="946800" cy="222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3B5E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53550" y="4798525"/>
            <a:ext cx="900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3B5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Internal(np)</a:t>
            </a:r>
            <a:endParaRPr b="1" sz="800">
              <a:solidFill>
                <a:srgbClr val="13B5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6" y="1268725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>
            <p:ph idx="1" type="subTitle"/>
          </p:nvPr>
        </p:nvSpPr>
        <p:spPr>
          <a:xfrm>
            <a:off x="295975" y="269675"/>
            <a:ext cx="24651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Team My Team Name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0"/>
          <p:cNvSpPr txBox="1"/>
          <p:nvPr>
            <p:ph type="title"/>
          </p:nvPr>
        </p:nvSpPr>
        <p:spPr>
          <a:xfrm>
            <a:off x="279350" y="1132975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sheet1A1value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93" name="Google Shape;393;p50"/>
          <p:cNvSpPr txBox="1"/>
          <p:nvPr>
            <p:ph idx="2" type="title"/>
          </p:nvPr>
        </p:nvSpPr>
        <p:spPr>
          <a:xfrm>
            <a:off x="279350" y="3595600"/>
            <a:ext cx="6530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presentation</a:t>
            </a:r>
            <a:br>
              <a:rPr b="1"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show the power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4729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automatically filling in presentation data</a:t>
            </a:r>
            <a:endParaRPr b="1" sz="1900">
              <a:solidFill>
                <a:srgbClr val="14729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005141">
            <a:off x="4980480" y="3149449"/>
            <a:ext cx="763665" cy="6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 rotWithShape="1">
          <a:blip r:embed="rId5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B5EA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76" y="2221850"/>
            <a:ext cx="6043125" cy="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>
            <p:ph idx="1" type="subTitle"/>
          </p:nvPr>
        </p:nvSpPr>
        <p:spPr>
          <a:xfrm>
            <a:off x="295975" y="269675"/>
            <a:ext cx="2958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tag us on Slack with </a:t>
            </a:r>
            <a:r>
              <a:rPr lang="en">
                <a:solidFill>
                  <a:schemeClr val="accent6"/>
                </a:solidFill>
              </a:rPr>
              <a:t>@teamtag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Pod slack: #channel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1479650" y="2086100"/>
            <a:ext cx="6803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Thank you. End of sheet1A1value</a:t>
            </a:r>
            <a:endParaRPr sz="500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4">
            <a:alphaModFix/>
          </a:blip>
          <a:srcRect b="33826" l="28133" r="28133" t="14592"/>
          <a:stretch/>
        </p:blipFill>
        <p:spPr>
          <a:xfrm>
            <a:off x="8283050" y="4232500"/>
            <a:ext cx="55465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