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15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0382679-25C3-4474-AFBD-46D9917EF770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9B3DF46E-6D96-4208-B094-123B848E9D8F}">
      <dgm:prSet phldrT="[텍스트]"/>
      <dgm:spPr/>
      <dgm:t>
        <a:bodyPr/>
        <a:lstStyle/>
        <a:p>
          <a:pPr latinLnBrk="1"/>
          <a:r>
            <a:rPr lang="en-US" altLang="ko-KR" dirty="0"/>
            <a:t>Get </a:t>
          </a:r>
          <a:r>
            <a:rPr lang="en-US" altLang="ko-KR" dirty="0" err="1"/>
            <a:t>FileList</a:t>
          </a:r>
          <a:endParaRPr lang="ko-KR" altLang="en-US" dirty="0"/>
        </a:p>
      </dgm:t>
    </dgm:pt>
    <dgm:pt modelId="{C60EABCE-C989-4E71-BDE7-64FDB760584B}" type="parTrans" cxnId="{E50BF481-A336-4ACF-8A24-873D825D4A3A}">
      <dgm:prSet/>
      <dgm:spPr/>
      <dgm:t>
        <a:bodyPr/>
        <a:lstStyle/>
        <a:p>
          <a:pPr latinLnBrk="1"/>
          <a:endParaRPr lang="ko-KR" altLang="en-US"/>
        </a:p>
      </dgm:t>
    </dgm:pt>
    <dgm:pt modelId="{2CE2D4EE-7D40-4920-B8B9-5EBC8BFA3745}" type="sibTrans" cxnId="{E50BF481-A336-4ACF-8A24-873D825D4A3A}">
      <dgm:prSet/>
      <dgm:spPr/>
      <dgm:t>
        <a:bodyPr/>
        <a:lstStyle/>
        <a:p>
          <a:pPr latinLnBrk="1"/>
          <a:endParaRPr lang="ko-KR" altLang="en-US"/>
        </a:p>
      </dgm:t>
    </dgm:pt>
    <dgm:pt modelId="{945D8A22-7B4E-4A34-B85C-A41C91BA5475}">
      <dgm:prSet phldrT="[텍스트]"/>
      <dgm:spPr/>
      <dgm:t>
        <a:bodyPr/>
        <a:lstStyle/>
        <a:p>
          <a:pPr latinLnBrk="1"/>
          <a:r>
            <a:rPr lang="en-US" altLang="ko-KR" dirty="0"/>
            <a:t>Pattern Search</a:t>
          </a:r>
          <a:endParaRPr lang="ko-KR" altLang="en-US" dirty="0"/>
        </a:p>
      </dgm:t>
    </dgm:pt>
    <dgm:pt modelId="{934BAA7E-74C8-4FCA-8924-EB5F907BD0EA}" type="parTrans" cxnId="{A5250FD6-705F-4071-A4E8-99D606E2D6EA}">
      <dgm:prSet/>
      <dgm:spPr/>
      <dgm:t>
        <a:bodyPr/>
        <a:lstStyle/>
        <a:p>
          <a:pPr latinLnBrk="1"/>
          <a:endParaRPr lang="ko-KR" altLang="en-US"/>
        </a:p>
      </dgm:t>
    </dgm:pt>
    <dgm:pt modelId="{41C11315-565D-4824-981C-C8ADD10FBDEE}" type="sibTrans" cxnId="{A5250FD6-705F-4071-A4E8-99D606E2D6EA}">
      <dgm:prSet/>
      <dgm:spPr/>
      <dgm:t>
        <a:bodyPr/>
        <a:lstStyle/>
        <a:p>
          <a:pPr latinLnBrk="1"/>
          <a:endParaRPr lang="ko-KR" altLang="en-US"/>
        </a:p>
      </dgm:t>
    </dgm:pt>
    <dgm:pt modelId="{A161E2A2-039A-4577-87FA-6EBA51134554}">
      <dgm:prSet phldrT="[텍스트]"/>
      <dgm:spPr/>
      <dgm:t>
        <a:bodyPr/>
        <a:lstStyle/>
        <a:p>
          <a:pPr latinLnBrk="1"/>
          <a:r>
            <a:rPr lang="en-US" altLang="ko-KR" dirty="0"/>
            <a:t>Ranking</a:t>
          </a:r>
          <a:endParaRPr lang="ko-KR" altLang="en-US" dirty="0"/>
        </a:p>
      </dgm:t>
    </dgm:pt>
    <dgm:pt modelId="{A20C5F59-97D0-4DC2-A3D0-A15533168E32}" type="parTrans" cxnId="{88A84C0F-84DE-4335-B489-5410BB46C707}">
      <dgm:prSet/>
      <dgm:spPr/>
      <dgm:t>
        <a:bodyPr/>
        <a:lstStyle/>
        <a:p>
          <a:pPr latinLnBrk="1"/>
          <a:endParaRPr lang="ko-KR" altLang="en-US"/>
        </a:p>
      </dgm:t>
    </dgm:pt>
    <dgm:pt modelId="{6CE21DBD-0AEB-46C0-8F8F-1FA0C4AF4E4C}" type="sibTrans" cxnId="{88A84C0F-84DE-4335-B489-5410BB46C707}">
      <dgm:prSet/>
      <dgm:spPr/>
      <dgm:t>
        <a:bodyPr/>
        <a:lstStyle/>
        <a:p>
          <a:pPr latinLnBrk="1"/>
          <a:endParaRPr lang="ko-KR" altLang="en-US"/>
        </a:p>
      </dgm:t>
    </dgm:pt>
    <dgm:pt modelId="{01F3BFB3-869A-40B7-9775-5670445927C0}">
      <dgm:prSet phldrT="[텍스트]"/>
      <dgm:spPr/>
      <dgm:t>
        <a:bodyPr/>
        <a:lstStyle/>
        <a:p>
          <a:pPr latinLnBrk="1"/>
          <a:r>
            <a:rPr lang="en-US" altLang="ko-KR" dirty="0"/>
            <a:t>Sorting</a:t>
          </a:r>
          <a:endParaRPr lang="ko-KR" altLang="en-US" dirty="0"/>
        </a:p>
      </dgm:t>
    </dgm:pt>
    <dgm:pt modelId="{2E90AEE2-A77F-4AA0-8FA7-A682617D7AF2}" type="parTrans" cxnId="{0AE94F9C-FE34-4CD5-8D9B-DD5977F785E6}">
      <dgm:prSet/>
      <dgm:spPr/>
      <dgm:t>
        <a:bodyPr/>
        <a:lstStyle/>
        <a:p>
          <a:pPr latinLnBrk="1"/>
          <a:endParaRPr lang="ko-KR" altLang="en-US"/>
        </a:p>
      </dgm:t>
    </dgm:pt>
    <dgm:pt modelId="{FA858274-A6ED-4D6A-9120-705C702D78EC}" type="sibTrans" cxnId="{0AE94F9C-FE34-4CD5-8D9B-DD5977F785E6}">
      <dgm:prSet/>
      <dgm:spPr/>
      <dgm:t>
        <a:bodyPr/>
        <a:lstStyle/>
        <a:p>
          <a:pPr latinLnBrk="1"/>
          <a:endParaRPr lang="ko-KR" altLang="en-US"/>
        </a:p>
      </dgm:t>
    </dgm:pt>
    <dgm:pt modelId="{810189CF-EE34-4E85-AD67-241AFA6AF614}" type="pres">
      <dgm:prSet presAssocID="{20382679-25C3-4474-AFBD-46D9917EF770}" presName="Name0" presStyleCnt="0">
        <dgm:presLayoutVars>
          <dgm:dir/>
          <dgm:resizeHandles val="exact"/>
        </dgm:presLayoutVars>
      </dgm:prSet>
      <dgm:spPr/>
    </dgm:pt>
    <dgm:pt modelId="{8CADBC8D-CBF5-4E67-8FDF-A3B9771D5280}" type="pres">
      <dgm:prSet presAssocID="{9B3DF46E-6D96-4208-B094-123B848E9D8F}" presName="node" presStyleLbl="node1" presStyleIdx="0" presStyleCnt="4">
        <dgm:presLayoutVars>
          <dgm:bulletEnabled val="1"/>
        </dgm:presLayoutVars>
      </dgm:prSet>
      <dgm:spPr/>
    </dgm:pt>
    <dgm:pt modelId="{400CFD25-C675-421E-BC05-4BD033C3B470}" type="pres">
      <dgm:prSet presAssocID="{2CE2D4EE-7D40-4920-B8B9-5EBC8BFA3745}" presName="sibTrans" presStyleLbl="sibTrans2D1" presStyleIdx="0" presStyleCnt="3"/>
      <dgm:spPr/>
    </dgm:pt>
    <dgm:pt modelId="{7C9514D9-6BE6-4E43-A32F-303BA1ACA555}" type="pres">
      <dgm:prSet presAssocID="{2CE2D4EE-7D40-4920-B8B9-5EBC8BFA3745}" presName="connectorText" presStyleLbl="sibTrans2D1" presStyleIdx="0" presStyleCnt="3"/>
      <dgm:spPr/>
    </dgm:pt>
    <dgm:pt modelId="{FC696A07-4794-4355-9BB9-AAE9BCA4378C}" type="pres">
      <dgm:prSet presAssocID="{945D8A22-7B4E-4A34-B85C-A41C91BA5475}" presName="node" presStyleLbl="node1" presStyleIdx="1" presStyleCnt="4">
        <dgm:presLayoutVars>
          <dgm:bulletEnabled val="1"/>
        </dgm:presLayoutVars>
      </dgm:prSet>
      <dgm:spPr/>
    </dgm:pt>
    <dgm:pt modelId="{63239502-E94F-459C-9091-BB6E61A60689}" type="pres">
      <dgm:prSet presAssocID="{41C11315-565D-4824-981C-C8ADD10FBDEE}" presName="sibTrans" presStyleLbl="sibTrans2D1" presStyleIdx="1" presStyleCnt="3"/>
      <dgm:spPr/>
    </dgm:pt>
    <dgm:pt modelId="{948F9103-9B93-48E7-B083-971881DDC29E}" type="pres">
      <dgm:prSet presAssocID="{41C11315-565D-4824-981C-C8ADD10FBDEE}" presName="connectorText" presStyleLbl="sibTrans2D1" presStyleIdx="1" presStyleCnt="3"/>
      <dgm:spPr/>
    </dgm:pt>
    <dgm:pt modelId="{B37A1215-F233-4D60-AD35-D35E3F999E6C}" type="pres">
      <dgm:prSet presAssocID="{A161E2A2-039A-4577-87FA-6EBA51134554}" presName="node" presStyleLbl="node1" presStyleIdx="2" presStyleCnt="4">
        <dgm:presLayoutVars>
          <dgm:bulletEnabled val="1"/>
        </dgm:presLayoutVars>
      </dgm:prSet>
      <dgm:spPr/>
    </dgm:pt>
    <dgm:pt modelId="{7604BDDC-B0E9-418C-BC5D-7CEFA295F586}" type="pres">
      <dgm:prSet presAssocID="{6CE21DBD-0AEB-46C0-8F8F-1FA0C4AF4E4C}" presName="sibTrans" presStyleLbl="sibTrans2D1" presStyleIdx="2" presStyleCnt="3"/>
      <dgm:spPr/>
    </dgm:pt>
    <dgm:pt modelId="{FB4B04AB-82C1-453A-B2F6-B4A2BCD1B056}" type="pres">
      <dgm:prSet presAssocID="{6CE21DBD-0AEB-46C0-8F8F-1FA0C4AF4E4C}" presName="connectorText" presStyleLbl="sibTrans2D1" presStyleIdx="2" presStyleCnt="3"/>
      <dgm:spPr/>
    </dgm:pt>
    <dgm:pt modelId="{7A97890F-140A-4662-9883-C277B6B2B84D}" type="pres">
      <dgm:prSet presAssocID="{01F3BFB3-869A-40B7-9775-5670445927C0}" presName="node" presStyleLbl="node1" presStyleIdx="3" presStyleCnt="4">
        <dgm:presLayoutVars>
          <dgm:bulletEnabled val="1"/>
        </dgm:presLayoutVars>
      </dgm:prSet>
      <dgm:spPr/>
    </dgm:pt>
  </dgm:ptLst>
  <dgm:cxnLst>
    <dgm:cxn modelId="{BA190B00-F0CC-4E89-A73E-0AF3D7E2E478}" type="presOf" srcId="{01F3BFB3-869A-40B7-9775-5670445927C0}" destId="{7A97890F-140A-4662-9883-C277B6B2B84D}" srcOrd="0" destOrd="0" presId="urn:microsoft.com/office/officeart/2005/8/layout/process1"/>
    <dgm:cxn modelId="{2A472300-5917-44D4-A8A5-3A686DC2C33A}" type="presOf" srcId="{945D8A22-7B4E-4A34-B85C-A41C91BA5475}" destId="{FC696A07-4794-4355-9BB9-AAE9BCA4378C}" srcOrd="0" destOrd="0" presId="urn:microsoft.com/office/officeart/2005/8/layout/process1"/>
    <dgm:cxn modelId="{68D26806-3FD1-42D9-AA35-2CB8FE16D17A}" type="presOf" srcId="{2CE2D4EE-7D40-4920-B8B9-5EBC8BFA3745}" destId="{7C9514D9-6BE6-4E43-A32F-303BA1ACA555}" srcOrd="1" destOrd="0" presId="urn:microsoft.com/office/officeart/2005/8/layout/process1"/>
    <dgm:cxn modelId="{88A84C0F-84DE-4335-B489-5410BB46C707}" srcId="{20382679-25C3-4474-AFBD-46D9917EF770}" destId="{A161E2A2-039A-4577-87FA-6EBA51134554}" srcOrd="2" destOrd="0" parTransId="{A20C5F59-97D0-4DC2-A3D0-A15533168E32}" sibTransId="{6CE21DBD-0AEB-46C0-8F8F-1FA0C4AF4E4C}"/>
    <dgm:cxn modelId="{C7860E14-8FFF-4CA9-8AFF-BBC3135E44FA}" type="presOf" srcId="{41C11315-565D-4824-981C-C8ADD10FBDEE}" destId="{63239502-E94F-459C-9091-BB6E61A60689}" srcOrd="0" destOrd="0" presId="urn:microsoft.com/office/officeart/2005/8/layout/process1"/>
    <dgm:cxn modelId="{2510093E-F977-4798-937D-0D62DCC44DBB}" type="presOf" srcId="{2CE2D4EE-7D40-4920-B8B9-5EBC8BFA3745}" destId="{400CFD25-C675-421E-BC05-4BD033C3B470}" srcOrd="0" destOrd="0" presId="urn:microsoft.com/office/officeart/2005/8/layout/process1"/>
    <dgm:cxn modelId="{3E279B79-579E-460D-B5B0-03E2A94A49CA}" type="presOf" srcId="{6CE21DBD-0AEB-46C0-8F8F-1FA0C4AF4E4C}" destId="{FB4B04AB-82C1-453A-B2F6-B4A2BCD1B056}" srcOrd="1" destOrd="0" presId="urn:microsoft.com/office/officeart/2005/8/layout/process1"/>
    <dgm:cxn modelId="{E50BF481-A336-4ACF-8A24-873D825D4A3A}" srcId="{20382679-25C3-4474-AFBD-46D9917EF770}" destId="{9B3DF46E-6D96-4208-B094-123B848E9D8F}" srcOrd="0" destOrd="0" parTransId="{C60EABCE-C989-4E71-BDE7-64FDB760584B}" sibTransId="{2CE2D4EE-7D40-4920-B8B9-5EBC8BFA3745}"/>
    <dgm:cxn modelId="{57414382-10B2-4EA8-BFE6-A7B23BCC8650}" type="presOf" srcId="{20382679-25C3-4474-AFBD-46D9917EF770}" destId="{810189CF-EE34-4E85-AD67-241AFA6AF614}" srcOrd="0" destOrd="0" presId="urn:microsoft.com/office/officeart/2005/8/layout/process1"/>
    <dgm:cxn modelId="{62E3168A-EF8C-4672-981F-C32AE5BC18E0}" type="presOf" srcId="{41C11315-565D-4824-981C-C8ADD10FBDEE}" destId="{948F9103-9B93-48E7-B083-971881DDC29E}" srcOrd="1" destOrd="0" presId="urn:microsoft.com/office/officeart/2005/8/layout/process1"/>
    <dgm:cxn modelId="{0AE94F9C-FE34-4CD5-8D9B-DD5977F785E6}" srcId="{20382679-25C3-4474-AFBD-46D9917EF770}" destId="{01F3BFB3-869A-40B7-9775-5670445927C0}" srcOrd="3" destOrd="0" parTransId="{2E90AEE2-A77F-4AA0-8FA7-A682617D7AF2}" sibTransId="{FA858274-A6ED-4D6A-9120-705C702D78EC}"/>
    <dgm:cxn modelId="{7A4DCFD5-0615-4FAF-BED3-C0D553D70B0C}" type="presOf" srcId="{9B3DF46E-6D96-4208-B094-123B848E9D8F}" destId="{8CADBC8D-CBF5-4E67-8FDF-A3B9771D5280}" srcOrd="0" destOrd="0" presId="urn:microsoft.com/office/officeart/2005/8/layout/process1"/>
    <dgm:cxn modelId="{A5250FD6-705F-4071-A4E8-99D606E2D6EA}" srcId="{20382679-25C3-4474-AFBD-46D9917EF770}" destId="{945D8A22-7B4E-4A34-B85C-A41C91BA5475}" srcOrd="1" destOrd="0" parTransId="{934BAA7E-74C8-4FCA-8924-EB5F907BD0EA}" sibTransId="{41C11315-565D-4824-981C-C8ADD10FBDEE}"/>
    <dgm:cxn modelId="{B4FE78DB-5761-4FA3-98C9-E5D366D8E71C}" type="presOf" srcId="{6CE21DBD-0AEB-46C0-8F8F-1FA0C4AF4E4C}" destId="{7604BDDC-B0E9-418C-BC5D-7CEFA295F586}" srcOrd="0" destOrd="0" presId="urn:microsoft.com/office/officeart/2005/8/layout/process1"/>
    <dgm:cxn modelId="{118981F2-B891-466B-838C-6809DFF618CE}" type="presOf" srcId="{A161E2A2-039A-4577-87FA-6EBA51134554}" destId="{B37A1215-F233-4D60-AD35-D35E3F999E6C}" srcOrd="0" destOrd="0" presId="urn:microsoft.com/office/officeart/2005/8/layout/process1"/>
    <dgm:cxn modelId="{C6174380-6202-4C8C-A655-673632319E9D}" type="presParOf" srcId="{810189CF-EE34-4E85-AD67-241AFA6AF614}" destId="{8CADBC8D-CBF5-4E67-8FDF-A3B9771D5280}" srcOrd="0" destOrd="0" presId="urn:microsoft.com/office/officeart/2005/8/layout/process1"/>
    <dgm:cxn modelId="{E4578EC4-4889-4286-B5C3-A0A5233C5C1E}" type="presParOf" srcId="{810189CF-EE34-4E85-AD67-241AFA6AF614}" destId="{400CFD25-C675-421E-BC05-4BD033C3B470}" srcOrd="1" destOrd="0" presId="urn:microsoft.com/office/officeart/2005/8/layout/process1"/>
    <dgm:cxn modelId="{F8B92AE5-48C4-4751-BA66-76C5A9DC98C4}" type="presParOf" srcId="{400CFD25-C675-421E-BC05-4BD033C3B470}" destId="{7C9514D9-6BE6-4E43-A32F-303BA1ACA555}" srcOrd="0" destOrd="0" presId="urn:microsoft.com/office/officeart/2005/8/layout/process1"/>
    <dgm:cxn modelId="{33A54A98-9C94-4A54-A7B8-153871122382}" type="presParOf" srcId="{810189CF-EE34-4E85-AD67-241AFA6AF614}" destId="{FC696A07-4794-4355-9BB9-AAE9BCA4378C}" srcOrd="2" destOrd="0" presId="urn:microsoft.com/office/officeart/2005/8/layout/process1"/>
    <dgm:cxn modelId="{0671D513-E570-4A42-9D66-42D974CDB702}" type="presParOf" srcId="{810189CF-EE34-4E85-AD67-241AFA6AF614}" destId="{63239502-E94F-459C-9091-BB6E61A60689}" srcOrd="3" destOrd="0" presId="urn:microsoft.com/office/officeart/2005/8/layout/process1"/>
    <dgm:cxn modelId="{7A95D46A-41BA-437C-87FC-C9552B8322FC}" type="presParOf" srcId="{63239502-E94F-459C-9091-BB6E61A60689}" destId="{948F9103-9B93-48E7-B083-971881DDC29E}" srcOrd="0" destOrd="0" presId="urn:microsoft.com/office/officeart/2005/8/layout/process1"/>
    <dgm:cxn modelId="{6227F2DC-D181-4D1A-B638-44C53E6EC2E4}" type="presParOf" srcId="{810189CF-EE34-4E85-AD67-241AFA6AF614}" destId="{B37A1215-F233-4D60-AD35-D35E3F999E6C}" srcOrd="4" destOrd="0" presId="urn:microsoft.com/office/officeart/2005/8/layout/process1"/>
    <dgm:cxn modelId="{09006CE7-8C25-4A7B-A59E-BCE26C471DB5}" type="presParOf" srcId="{810189CF-EE34-4E85-AD67-241AFA6AF614}" destId="{7604BDDC-B0E9-418C-BC5D-7CEFA295F586}" srcOrd="5" destOrd="0" presId="urn:microsoft.com/office/officeart/2005/8/layout/process1"/>
    <dgm:cxn modelId="{795334F4-597B-41C9-B445-6D7C5F6C134D}" type="presParOf" srcId="{7604BDDC-B0E9-418C-BC5D-7CEFA295F586}" destId="{FB4B04AB-82C1-453A-B2F6-B4A2BCD1B056}" srcOrd="0" destOrd="0" presId="urn:microsoft.com/office/officeart/2005/8/layout/process1"/>
    <dgm:cxn modelId="{C43C2803-7E7C-4910-B795-4E44AE1033C8}" type="presParOf" srcId="{810189CF-EE34-4E85-AD67-241AFA6AF614}" destId="{7A97890F-140A-4662-9883-C277B6B2B84D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ADBC8D-CBF5-4E67-8FDF-A3B9771D5280}">
      <dsp:nvSpPr>
        <dsp:cNvPr id="0" name=""/>
        <dsp:cNvSpPr/>
      </dsp:nvSpPr>
      <dsp:spPr>
        <a:xfrm>
          <a:off x="4637" y="1210149"/>
          <a:ext cx="2027773" cy="12166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3200" kern="1200" dirty="0"/>
            <a:t>Get </a:t>
          </a:r>
          <a:r>
            <a:rPr lang="en-US" altLang="ko-KR" sz="3200" kern="1200" dirty="0" err="1"/>
            <a:t>FileList</a:t>
          </a:r>
          <a:endParaRPr lang="ko-KR" altLang="en-US" sz="3200" kern="1200" dirty="0"/>
        </a:p>
      </dsp:txBody>
      <dsp:txXfrm>
        <a:off x="40272" y="1245784"/>
        <a:ext cx="1956503" cy="1145394"/>
      </dsp:txXfrm>
    </dsp:sp>
    <dsp:sp modelId="{400CFD25-C675-421E-BC05-4BD033C3B470}">
      <dsp:nvSpPr>
        <dsp:cNvPr id="0" name=""/>
        <dsp:cNvSpPr/>
      </dsp:nvSpPr>
      <dsp:spPr>
        <a:xfrm>
          <a:off x="2235189" y="1567037"/>
          <a:ext cx="429888" cy="50288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2100" kern="1200"/>
        </a:p>
      </dsp:txBody>
      <dsp:txXfrm>
        <a:off x="2235189" y="1667614"/>
        <a:ext cx="300922" cy="301733"/>
      </dsp:txXfrm>
    </dsp:sp>
    <dsp:sp modelId="{FC696A07-4794-4355-9BB9-AAE9BCA4378C}">
      <dsp:nvSpPr>
        <dsp:cNvPr id="0" name=""/>
        <dsp:cNvSpPr/>
      </dsp:nvSpPr>
      <dsp:spPr>
        <a:xfrm>
          <a:off x="2843521" y="1210149"/>
          <a:ext cx="2027773" cy="12166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3200" kern="1200" dirty="0"/>
            <a:t>Pattern Search</a:t>
          </a:r>
          <a:endParaRPr lang="ko-KR" altLang="en-US" sz="3200" kern="1200" dirty="0"/>
        </a:p>
      </dsp:txBody>
      <dsp:txXfrm>
        <a:off x="2879156" y="1245784"/>
        <a:ext cx="1956503" cy="1145394"/>
      </dsp:txXfrm>
    </dsp:sp>
    <dsp:sp modelId="{63239502-E94F-459C-9091-BB6E61A60689}">
      <dsp:nvSpPr>
        <dsp:cNvPr id="0" name=""/>
        <dsp:cNvSpPr/>
      </dsp:nvSpPr>
      <dsp:spPr>
        <a:xfrm>
          <a:off x="5074072" y="1567037"/>
          <a:ext cx="429888" cy="50288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2100" kern="1200"/>
        </a:p>
      </dsp:txBody>
      <dsp:txXfrm>
        <a:off x="5074072" y="1667614"/>
        <a:ext cx="300922" cy="301733"/>
      </dsp:txXfrm>
    </dsp:sp>
    <dsp:sp modelId="{B37A1215-F233-4D60-AD35-D35E3F999E6C}">
      <dsp:nvSpPr>
        <dsp:cNvPr id="0" name=""/>
        <dsp:cNvSpPr/>
      </dsp:nvSpPr>
      <dsp:spPr>
        <a:xfrm>
          <a:off x="5682404" y="1210149"/>
          <a:ext cx="2027773" cy="12166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3200" kern="1200" dirty="0"/>
            <a:t>Ranking</a:t>
          </a:r>
          <a:endParaRPr lang="ko-KR" altLang="en-US" sz="3200" kern="1200" dirty="0"/>
        </a:p>
      </dsp:txBody>
      <dsp:txXfrm>
        <a:off x="5718039" y="1245784"/>
        <a:ext cx="1956503" cy="1145394"/>
      </dsp:txXfrm>
    </dsp:sp>
    <dsp:sp modelId="{7604BDDC-B0E9-418C-BC5D-7CEFA295F586}">
      <dsp:nvSpPr>
        <dsp:cNvPr id="0" name=""/>
        <dsp:cNvSpPr/>
      </dsp:nvSpPr>
      <dsp:spPr>
        <a:xfrm>
          <a:off x="7912956" y="1567037"/>
          <a:ext cx="429888" cy="50288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2100" kern="1200"/>
        </a:p>
      </dsp:txBody>
      <dsp:txXfrm>
        <a:off x="7912956" y="1667614"/>
        <a:ext cx="300922" cy="301733"/>
      </dsp:txXfrm>
    </dsp:sp>
    <dsp:sp modelId="{7A97890F-140A-4662-9883-C277B6B2B84D}">
      <dsp:nvSpPr>
        <dsp:cNvPr id="0" name=""/>
        <dsp:cNvSpPr/>
      </dsp:nvSpPr>
      <dsp:spPr>
        <a:xfrm>
          <a:off x="8521288" y="1210149"/>
          <a:ext cx="2027773" cy="12166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3200" kern="1200" dirty="0"/>
            <a:t>Sorting</a:t>
          </a:r>
          <a:endParaRPr lang="ko-KR" altLang="en-US" sz="3200" kern="1200" dirty="0"/>
        </a:p>
      </dsp:txBody>
      <dsp:txXfrm>
        <a:off x="8556923" y="1245784"/>
        <a:ext cx="1956503" cy="11453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7DB7F-CC58-48E2-BE0E-8BA189DDF264}" type="datetimeFigureOut">
              <a:rPr lang="ko-KR" altLang="en-US" smtClean="0"/>
              <a:t>2017-10-28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61AD0-43D9-4FDB-8204-11044FC170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7347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7DB7F-CC58-48E2-BE0E-8BA189DDF264}" type="datetimeFigureOut">
              <a:rPr lang="ko-KR" altLang="en-US" smtClean="0"/>
              <a:t>2017-10-28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61AD0-43D9-4FDB-8204-11044FC170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3257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7DB7F-CC58-48E2-BE0E-8BA189DDF264}" type="datetimeFigureOut">
              <a:rPr lang="ko-KR" altLang="en-US" smtClean="0"/>
              <a:t>2017-10-28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61AD0-43D9-4FDB-8204-11044FC170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10066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7DB7F-CC58-48E2-BE0E-8BA189DDF264}" type="datetimeFigureOut">
              <a:rPr lang="ko-KR" altLang="en-US" smtClean="0"/>
              <a:t>2017-10-28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61AD0-43D9-4FDB-8204-11044FC170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11970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7DB7F-CC58-48E2-BE0E-8BA189DDF264}" type="datetimeFigureOut">
              <a:rPr lang="ko-KR" altLang="en-US" smtClean="0"/>
              <a:t>2017-10-28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61AD0-43D9-4FDB-8204-11044FC170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7860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7DB7F-CC58-48E2-BE0E-8BA189DDF264}" type="datetimeFigureOut">
              <a:rPr lang="ko-KR" altLang="en-US" smtClean="0"/>
              <a:t>2017-10-28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61AD0-43D9-4FDB-8204-11044FC170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0674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7DB7F-CC58-48E2-BE0E-8BA189DDF264}" type="datetimeFigureOut">
              <a:rPr lang="ko-KR" altLang="en-US" smtClean="0"/>
              <a:t>2017-10-28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61AD0-43D9-4FDB-8204-11044FC170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5782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7DB7F-CC58-48E2-BE0E-8BA189DDF264}" type="datetimeFigureOut">
              <a:rPr lang="ko-KR" altLang="en-US" smtClean="0"/>
              <a:t>2017-10-28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61AD0-43D9-4FDB-8204-11044FC170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2826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7DB7F-CC58-48E2-BE0E-8BA189DDF264}" type="datetimeFigureOut">
              <a:rPr lang="ko-KR" altLang="en-US" smtClean="0"/>
              <a:t>2017-10-28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61AD0-43D9-4FDB-8204-11044FC170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060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7DB7F-CC58-48E2-BE0E-8BA189DDF264}" type="datetimeFigureOut">
              <a:rPr lang="ko-KR" altLang="en-US" smtClean="0"/>
              <a:t>2017-10-28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61AD0-43D9-4FDB-8204-11044FC170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3839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7DB7F-CC58-48E2-BE0E-8BA189DDF264}" type="datetimeFigureOut">
              <a:rPr lang="ko-KR" altLang="en-US" smtClean="0"/>
              <a:t>2017-10-28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61AD0-43D9-4FDB-8204-11044FC170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3146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7DB7F-CC58-48E2-BE0E-8BA189DDF264}" type="datetimeFigureOut">
              <a:rPr lang="ko-KR" altLang="en-US" smtClean="0"/>
              <a:t>2017-10-28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61AD0-43D9-4FDB-8204-11044FC170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0069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7DB7F-CC58-48E2-BE0E-8BA189DDF264}" type="datetimeFigureOut">
              <a:rPr lang="ko-KR" altLang="en-US" smtClean="0"/>
              <a:t>2017-10-28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61AD0-43D9-4FDB-8204-11044FC170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6797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7C67DB7F-CC58-48E2-BE0E-8BA189DDF264}" type="datetimeFigureOut">
              <a:rPr lang="ko-KR" altLang="en-US" smtClean="0"/>
              <a:t>2017-10-28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07B61AD0-43D9-4FDB-8204-11044FC170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3262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7C67DB7F-CC58-48E2-BE0E-8BA189DDF264}" type="datetimeFigureOut">
              <a:rPr lang="ko-KR" altLang="en-US" smtClean="0"/>
              <a:t>2017-10-28</a:t>
            </a:fld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07B61AD0-43D9-4FDB-8204-11044FC170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98188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1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D61700-8690-4653-A061-6251AEBF7F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SW </a:t>
            </a:r>
            <a:r>
              <a:rPr lang="ko-KR" altLang="en-US" dirty="0"/>
              <a:t>프로그래밍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8EA0F8B-D85C-4BF3-8403-B1136E44B2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20171105 </a:t>
            </a:r>
            <a:r>
              <a:rPr lang="ko-KR" altLang="en-US" dirty="0"/>
              <a:t>이민욱</a:t>
            </a:r>
          </a:p>
        </p:txBody>
      </p:sp>
    </p:spTree>
    <p:extLst>
      <p:ext uri="{BB962C8B-B14F-4D97-AF65-F5344CB8AC3E}">
        <p14:creationId xmlns:p14="http://schemas.microsoft.com/office/powerpoint/2010/main" val="3836299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689FF7-1300-4F3D-B5DA-76F499846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995BB9E7-B6AA-4BA0-9859-B12982EA93B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8990566"/>
              </p:ext>
            </p:extLst>
          </p:nvPr>
        </p:nvGraphicFramePr>
        <p:xfrm>
          <a:off x="819150" y="2222500"/>
          <a:ext cx="10553700" cy="3636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87975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D80261-8AFC-417B-BB1B-D46393959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Flow Chart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B0F32B-23CB-41AB-88F1-3DDCF32CDA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3AF3812-CB4B-44CC-A900-CC7D4A2D72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1766" y="1611085"/>
            <a:ext cx="3413426" cy="4964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799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01AB32-7341-4434-AF17-746D4E519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Get File List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6D372C-7A8B-4709-9D34-329D950A01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io.h</a:t>
            </a:r>
            <a:endParaRPr lang="en-US" altLang="ko-KR" dirty="0"/>
          </a:p>
          <a:p>
            <a:r>
              <a:rPr lang="en-US" altLang="ko-KR" dirty="0"/>
              <a:t>long _</a:t>
            </a:r>
            <a:r>
              <a:rPr lang="en-US" altLang="ko-KR" dirty="0" err="1"/>
              <a:t>findfirst</a:t>
            </a:r>
            <a:r>
              <a:rPr lang="en-US" altLang="ko-KR" dirty="0"/>
              <a:t>(char *</a:t>
            </a:r>
            <a:r>
              <a:rPr lang="en-US" altLang="ko-KR" dirty="0" err="1"/>
              <a:t>filespec</a:t>
            </a:r>
            <a:r>
              <a:rPr lang="en-US" altLang="ko-KR" dirty="0"/>
              <a:t>, struct _</a:t>
            </a:r>
            <a:r>
              <a:rPr lang="en-US" altLang="ko-KR" dirty="0" err="1"/>
              <a:t>findata_at</a:t>
            </a:r>
            <a:r>
              <a:rPr lang="en-US" altLang="ko-KR" dirty="0"/>
              <a:t> *</a:t>
            </a:r>
            <a:r>
              <a:rPr lang="en-US" altLang="ko-KR" dirty="0" err="1"/>
              <a:t>fileinfo</a:t>
            </a:r>
            <a:r>
              <a:rPr lang="en-US" altLang="ko-KR" dirty="0"/>
              <a:t>);</a:t>
            </a:r>
          </a:p>
          <a:p>
            <a:r>
              <a:rPr lang="en-US" altLang="ko-KR" dirty="0" err="1"/>
              <a:t>int</a:t>
            </a:r>
            <a:r>
              <a:rPr lang="en-US" altLang="ko-KR" dirty="0"/>
              <a:t> _</a:t>
            </a:r>
            <a:r>
              <a:rPr lang="en-US" altLang="ko-KR" dirty="0" err="1"/>
              <a:t>findnect</a:t>
            </a:r>
            <a:r>
              <a:rPr lang="en-US" altLang="ko-KR" dirty="0"/>
              <a:t>(long handle, struct _</a:t>
            </a:r>
            <a:r>
              <a:rPr lang="en-US" altLang="ko-KR" dirty="0" err="1"/>
              <a:t>finddata_t</a:t>
            </a:r>
            <a:r>
              <a:rPr lang="en-US" altLang="ko-KR" dirty="0"/>
              <a:t> *</a:t>
            </a:r>
            <a:r>
              <a:rPr lang="en-US" altLang="ko-KR" dirty="0" err="1"/>
              <a:t>fileinfo</a:t>
            </a:r>
            <a:r>
              <a:rPr lang="en-US" altLang="ko-KR" dirty="0"/>
              <a:t>);</a:t>
            </a:r>
          </a:p>
          <a:p>
            <a:r>
              <a:rPr lang="en-US" altLang="ko-KR" dirty="0" err="1"/>
              <a:t>int</a:t>
            </a:r>
            <a:r>
              <a:rPr lang="en-US" altLang="ko-KR" dirty="0"/>
              <a:t> _</a:t>
            </a:r>
            <a:r>
              <a:rPr lang="en-US" altLang="ko-KR" dirty="0" err="1"/>
              <a:t>findclose</a:t>
            </a:r>
            <a:r>
              <a:rPr lang="en-US" altLang="ko-KR" dirty="0"/>
              <a:t>(long handle);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04949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158C55-8274-4877-AC52-1CA96A1F0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Pattern Search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ACD1CD8A-EC15-407F-A8E0-DAAF58FAA76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s</a:t>
                </a:r>
                <a:r>
                  <a:rPr lang="en-US" altLang="ko-KR" dirty="0" err="1"/>
                  <a:t>tring.h</a:t>
                </a:r>
                <a:r>
                  <a:rPr lang="en-US" altLang="ko-KR" dirty="0"/>
                  <a:t> </a:t>
                </a:r>
              </a:p>
              <a:p>
                <a:r>
                  <a:rPr lang="en-US" altLang="ko-KR" dirty="0" err="1"/>
                  <a:t>const</a:t>
                </a:r>
                <a:r>
                  <a:rPr lang="en-US" altLang="ko-KR" dirty="0"/>
                  <a:t> char * </a:t>
                </a:r>
                <a:r>
                  <a:rPr lang="en-US" altLang="ko-KR" dirty="0" err="1"/>
                  <a:t>strstr</a:t>
                </a:r>
                <a:r>
                  <a:rPr lang="en-US" altLang="ko-KR" dirty="0"/>
                  <a:t> ( </a:t>
                </a:r>
                <a:r>
                  <a:rPr lang="en-US" altLang="ko-KR" dirty="0" err="1"/>
                  <a:t>const</a:t>
                </a:r>
                <a:r>
                  <a:rPr lang="en-US" altLang="ko-KR" dirty="0"/>
                  <a:t> char * str1, </a:t>
                </a:r>
                <a:r>
                  <a:rPr lang="en-US" altLang="ko-KR" dirty="0" err="1"/>
                  <a:t>const</a:t>
                </a:r>
                <a:r>
                  <a:rPr lang="en-US" altLang="ko-KR" dirty="0"/>
                  <a:t> char * str2 );</a:t>
                </a:r>
              </a:p>
              <a:p>
                <a:r>
                  <a:rPr lang="en-US" altLang="ko-KR" dirty="0" err="1"/>
                  <a:t>strstr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function principle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: </a:t>
                </a:r>
                <a:r>
                  <a:rPr lang="en-US" altLang="ko-KR" dirty="0" err="1"/>
                  <a:t>kmp</a:t>
                </a:r>
                <a:r>
                  <a:rPr lang="en-US" altLang="ko-KR" dirty="0"/>
                  <a:t> +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1" smtClean="0">
                        <a:latin typeface="Cambria Math" panose="02040503050406030204" pitchFamily="18" charset="0"/>
                      </a:rPr>
                      <m:t>α</m:t>
                    </m:r>
                  </m:oMath>
                </a14:m>
                <a:endParaRPr lang="en-US" altLang="ko-KR" dirty="0"/>
              </a:p>
              <a:p>
                <a:r>
                  <a:rPr lang="en-US" altLang="ko-KR" dirty="0" err="1"/>
                  <a:t>kmp</a:t>
                </a:r>
                <a:r>
                  <a:rPr lang="en-US" altLang="ko-KR" dirty="0"/>
                  <a:t> algorithm</a:t>
                </a:r>
              </a:p>
              <a:p>
                <a:r>
                  <a:rPr lang="en-US" altLang="ko-KR" dirty="0"/>
                  <a:t>Save char* data in </a:t>
                </a:r>
                <a:r>
                  <a:rPr lang="en-US" altLang="ko-KR" dirty="0" err="1"/>
                  <a:t>LinkedList</a:t>
                </a:r>
                <a:r>
                  <a:rPr lang="en-US" altLang="ko-KR" dirty="0"/>
                  <a:t> (because of convenience of ranking)</a:t>
                </a:r>
              </a:p>
              <a:p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ACD1CD8A-EC15-407F-A8E0-DAAF58FAA7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>
            <a:extLst>
              <a:ext uri="{FF2B5EF4-FFF2-40B4-BE49-F238E27FC236}">
                <a16:creationId xmlns:a16="http://schemas.microsoft.com/office/drawing/2014/main" id="{420CA423-8DC5-44B2-BEDB-F9A5F9F052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7556" y="932413"/>
            <a:ext cx="3792699" cy="3328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8761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102968-B5F5-443D-949F-47ECE8D16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Ranking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F0967C54-D716-44A6-B7BE-43AA5427E33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dirty="0"/>
                  <a:t>Ranking Algorithm Plan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 sz="2800" b="0" i="0" smtClean="0">
                        <a:latin typeface="Cambria Math" panose="02040503050406030204" pitchFamily="18" charset="0"/>
                      </a:rPr>
                      <m:t>Σ</m:t>
                    </m:r>
                    <m:sSub>
                      <m:sSubPr>
                        <m:ctrlP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2800" b="0" i="0" smtClean="0">
                            <a:latin typeface="Cambria Math" panose="02040503050406030204" pitchFamily="18" charset="0"/>
                          </a:rPr>
                          <m:t>D</m:t>
                        </m:r>
                      </m:e>
                      <m:sub>
                        <m:sSub>
                          <m:sSubPr>
                            <m:ctrlP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2800" b="0" i="0" smtClean="0"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sz="2800" b="0" i="0" smtClean="0"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</m:sub>
                    </m:sSub>
                  </m:oMath>
                </a14:m>
                <a:endParaRPr lang="en-US" altLang="ko-KR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𝑑𝑒𝑔𝑟𝑒𝑒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𝑑𝑜𝑐𝑢𝑚𝑒𝑛𝑡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𝑘𝑒𝑦𝑤𝑜𝑟𝑑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𝑎𝑠𝑠𝑜𝑐𝑖𝑎𝑡𝑖𝑜𝑛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𝑑𝑒𝑔𝑟𝑒𝑒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𝑐𝑜𝑟𝑟𝑒𝑙𝑎𝑡𝑖𝑜𝑛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𝑏𝑒𝑡𝑤𝑒𝑒𝑛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𝑤𝑜𝑟𝑑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𝑠𝑒𝑛𝑡𝑒𝑛𝑐𝑒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𝑤𝑖𝑡h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𝑤𝑜𝑟𝑑𝑠</m:t>
                    </m:r>
                  </m:oMath>
                </a14:m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𝑊𝑋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(W : weight of element, </a:t>
                </a:r>
              </a:p>
              <a:p>
                <a:pPr marL="0" indent="0">
                  <a:buNone/>
                </a:pPr>
                <a:r>
                  <a:rPr lang="en-US" altLang="ko-KR" dirty="0"/>
                  <a:t>	X include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Frequency of keyword, whether it is derivative, position of keyword)</a:t>
                </a:r>
              </a:p>
              <a:p>
                <a:r>
                  <a:rPr lang="en-US" altLang="ko-KR" dirty="0" err="1"/>
                  <a:t>KeyPoint</a:t>
                </a:r>
                <a:r>
                  <a:rPr lang="en-US" altLang="ko-KR" dirty="0"/>
                  <a:t> : Weight</a:t>
                </a:r>
              </a:p>
              <a:p>
                <a:r>
                  <a:rPr lang="en-US" altLang="ko-KR" dirty="0"/>
                  <a:t>Exception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: If the keyword is a title</a:t>
                </a:r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F0967C54-D716-44A6-B7BE-43AA5427E33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79675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2CC343-FB05-41BD-870B-E84645846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Sorting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45B482-D2A8-427B-868F-D91C7CA1A7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Because of Linked List, I use merge sort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277339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82D3F9-792A-4C43-B46E-7FBD5B7AE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Source &amp; Header File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DBE4D07F-6B9C-4ABB-B468-310EEAB745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9321" y="2064545"/>
            <a:ext cx="2565165" cy="399164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AE8AD8A-C514-4482-895F-E7534FF995F8}"/>
              </a:ext>
            </a:extLst>
          </p:cNvPr>
          <p:cNvSpPr txBox="1"/>
          <p:nvPr/>
        </p:nvSpPr>
        <p:spPr>
          <a:xfrm>
            <a:off x="3940629" y="2641600"/>
            <a:ext cx="727891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Linkedlist</a:t>
            </a:r>
            <a:r>
              <a:rPr lang="en-US" altLang="ko-KR" dirty="0"/>
              <a:t> : </a:t>
            </a:r>
            <a:r>
              <a:rPr lang="en-US" altLang="ko-KR" dirty="0" err="1"/>
              <a:t>LinkedList</a:t>
            </a:r>
            <a:r>
              <a:rPr lang="en-US" altLang="ko-KR" dirty="0"/>
              <a:t> structure, function</a:t>
            </a:r>
          </a:p>
          <a:p>
            <a:r>
              <a:rPr lang="en-US" altLang="ko-KR" dirty="0"/>
              <a:t>			To do : sort list</a:t>
            </a:r>
          </a:p>
          <a:p>
            <a:endParaRPr lang="en-US" altLang="ko-KR" dirty="0"/>
          </a:p>
          <a:p>
            <a:r>
              <a:rPr lang="en-US" altLang="ko-KR" dirty="0"/>
              <a:t>Keyword : find keyword in document</a:t>
            </a:r>
          </a:p>
          <a:p>
            <a:r>
              <a:rPr lang="en-US" altLang="ko-KR" dirty="0"/>
              <a:t>			To do : rank in document</a:t>
            </a:r>
          </a:p>
          <a:p>
            <a:endParaRPr lang="en-US" altLang="ko-KR" dirty="0"/>
          </a:p>
          <a:p>
            <a:r>
              <a:rPr lang="en-US" altLang="ko-KR" dirty="0"/>
              <a:t>File : </a:t>
            </a:r>
            <a:r>
              <a:rPr lang="en-US" altLang="ko-KR" dirty="0" err="1"/>
              <a:t>Todo</a:t>
            </a:r>
            <a:r>
              <a:rPr lang="en-US" altLang="ko-KR" dirty="0"/>
              <a:t> : get File list in directory</a:t>
            </a:r>
          </a:p>
          <a:p>
            <a:endParaRPr lang="en-US" altLang="ko-KR" dirty="0"/>
          </a:p>
          <a:p>
            <a:r>
              <a:rPr lang="en-US" altLang="ko-KR" dirty="0"/>
              <a:t>Main : process argument</a:t>
            </a:r>
          </a:p>
          <a:p>
            <a:endParaRPr lang="en-US" altLang="ko-KR" dirty="0"/>
          </a:p>
          <a:p>
            <a:r>
              <a:rPr lang="en-US" altLang="ko-KR" dirty="0"/>
              <a:t>											As of 10/28</a:t>
            </a:r>
          </a:p>
        </p:txBody>
      </p:sp>
    </p:spTree>
    <p:extLst>
      <p:ext uri="{BB962C8B-B14F-4D97-AF65-F5344CB8AC3E}">
        <p14:creationId xmlns:p14="http://schemas.microsoft.com/office/powerpoint/2010/main" val="27650153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FDDCD6-A14C-4889-95C7-3B155DF6D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Is it really possible?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B62223C-5A96-40B2-BA37-81193B6DA4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0728" y="3512897"/>
            <a:ext cx="5326271" cy="2869719"/>
          </a:xfrm>
          <a:prstGeom prst="rect">
            <a:avLst/>
          </a:prstGeom>
        </p:spPr>
      </p:pic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44EF9BD7-007A-4140-B8EF-635A84C90C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285" y="879217"/>
            <a:ext cx="6583575" cy="3636511"/>
          </a:xfrm>
        </p:spPr>
        <p:txBody>
          <a:bodyPr/>
          <a:lstStyle/>
          <a:p>
            <a:r>
              <a:rPr lang="en-US" altLang="ko-KR" dirty="0"/>
              <a:t>Toy Test</a:t>
            </a:r>
          </a:p>
          <a:p>
            <a:r>
              <a:rPr lang="en-US" altLang="ko-KR" dirty="0"/>
              <a:t>The length of time it takes to simply find?</a:t>
            </a:r>
          </a:p>
          <a:p>
            <a:r>
              <a:rPr lang="en-US" altLang="ko-KR" dirty="0"/>
              <a:t>(The decimal precision is up to the fifth decimal place.)</a:t>
            </a:r>
          </a:p>
        </p:txBody>
      </p:sp>
    </p:spTree>
    <p:extLst>
      <p:ext uri="{BB962C8B-B14F-4D97-AF65-F5344CB8AC3E}">
        <p14:creationId xmlns:p14="http://schemas.microsoft.com/office/powerpoint/2010/main" val="20959038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명언">
  <a:themeElements>
    <a:clrScheme name="명언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명언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명언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명언</Template>
  <TotalTime>110</TotalTime>
  <Words>186</Words>
  <Application>Microsoft Office PowerPoint</Application>
  <PresentationFormat>와이드스크린</PresentationFormat>
  <Paragraphs>45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맑은 고딕</vt:lpstr>
      <vt:lpstr>Cambria Math</vt:lpstr>
      <vt:lpstr>Century Gothic</vt:lpstr>
      <vt:lpstr>Wingdings 2</vt:lpstr>
      <vt:lpstr>명언</vt:lpstr>
      <vt:lpstr>SW 프로그래밍</vt:lpstr>
      <vt:lpstr>PowerPoint 프레젠테이션</vt:lpstr>
      <vt:lpstr>Flow Chart</vt:lpstr>
      <vt:lpstr>Get File List</vt:lpstr>
      <vt:lpstr>Pattern Search</vt:lpstr>
      <vt:lpstr>Ranking</vt:lpstr>
      <vt:lpstr>Sorting</vt:lpstr>
      <vt:lpstr>Source &amp; Header File</vt:lpstr>
      <vt:lpstr>Is it really possible?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 프로그래밍</dc:title>
  <dc:creator>이민욱</dc:creator>
  <cp:lastModifiedBy> </cp:lastModifiedBy>
  <cp:revision>9</cp:revision>
  <dcterms:created xsi:type="dcterms:W3CDTF">2017-10-28T05:46:13Z</dcterms:created>
  <dcterms:modified xsi:type="dcterms:W3CDTF">2017-10-28T07:37:45Z</dcterms:modified>
</cp:coreProperties>
</file>