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6" r:id="rId4"/>
    <p:sldId id="257" r:id="rId5"/>
    <p:sldId id="262" r:id="rId6"/>
    <p:sldId id="258" r:id="rId7"/>
    <p:sldId id="259" r:id="rId8"/>
    <p:sldId id="260" r:id="rId9"/>
    <p:sldId id="261" r:id="rId10"/>
    <p:sldId id="264" r:id="rId11"/>
    <p:sldId id="265" r:id="rId12"/>
    <p:sldId id="263" r:id="rId13"/>
    <p:sldId id="267" r:id="rId14"/>
    <p:sldId id="272" r:id="rId15"/>
    <p:sldId id="270" r:id="rId16"/>
    <p:sldId id="273" r:id="rId17"/>
    <p:sldId id="269" r:id="rId18"/>
    <p:sldId id="275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382679-25C3-4474-AFBD-46D9917EF77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B3DF46E-6D96-4208-B094-123B848E9D8F}">
      <dgm:prSet phldrT="[텍스트]"/>
      <dgm:spPr/>
      <dgm:t>
        <a:bodyPr/>
        <a:lstStyle/>
        <a:p>
          <a:pPr latinLnBrk="1"/>
          <a:r>
            <a:rPr lang="en-US" altLang="ko-KR" dirty="0"/>
            <a:t>Get </a:t>
          </a:r>
          <a:r>
            <a:rPr lang="en-US" altLang="ko-KR" dirty="0" err="1"/>
            <a:t>FileList</a:t>
          </a:r>
          <a:endParaRPr lang="ko-KR" altLang="en-US" dirty="0"/>
        </a:p>
      </dgm:t>
    </dgm:pt>
    <dgm:pt modelId="{C60EABCE-C989-4E71-BDE7-64FDB760584B}" type="parTrans" cxnId="{E50BF481-A336-4ACF-8A24-873D825D4A3A}">
      <dgm:prSet/>
      <dgm:spPr/>
      <dgm:t>
        <a:bodyPr/>
        <a:lstStyle/>
        <a:p>
          <a:pPr latinLnBrk="1"/>
          <a:endParaRPr lang="ko-KR" altLang="en-US"/>
        </a:p>
      </dgm:t>
    </dgm:pt>
    <dgm:pt modelId="{2CE2D4EE-7D40-4920-B8B9-5EBC8BFA3745}" type="sibTrans" cxnId="{E50BF481-A336-4ACF-8A24-873D825D4A3A}">
      <dgm:prSet/>
      <dgm:spPr/>
      <dgm:t>
        <a:bodyPr/>
        <a:lstStyle/>
        <a:p>
          <a:pPr latinLnBrk="1"/>
          <a:endParaRPr lang="ko-KR" altLang="en-US"/>
        </a:p>
      </dgm:t>
    </dgm:pt>
    <dgm:pt modelId="{945D8A22-7B4E-4A34-B85C-A41C91BA5475}">
      <dgm:prSet phldrT="[텍스트]"/>
      <dgm:spPr/>
      <dgm:t>
        <a:bodyPr/>
        <a:lstStyle/>
        <a:p>
          <a:pPr latinLnBrk="1"/>
          <a:r>
            <a:rPr lang="en-US" altLang="ko-KR" dirty="0"/>
            <a:t>Pattern Search</a:t>
          </a:r>
          <a:endParaRPr lang="ko-KR" altLang="en-US" dirty="0"/>
        </a:p>
      </dgm:t>
    </dgm:pt>
    <dgm:pt modelId="{934BAA7E-74C8-4FCA-8924-EB5F907BD0EA}" type="parTrans" cxnId="{A5250FD6-705F-4071-A4E8-99D606E2D6EA}">
      <dgm:prSet/>
      <dgm:spPr/>
      <dgm:t>
        <a:bodyPr/>
        <a:lstStyle/>
        <a:p>
          <a:pPr latinLnBrk="1"/>
          <a:endParaRPr lang="ko-KR" altLang="en-US"/>
        </a:p>
      </dgm:t>
    </dgm:pt>
    <dgm:pt modelId="{41C11315-565D-4824-981C-C8ADD10FBDEE}" type="sibTrans" cxnId="{A5250FD6-705F-4071-A4E8-99D606E2D6EA}">
      <dgm:prSet/>
      <dgm:spPr/>
      <dgm:t>
        <a:bodyPr/>
        <a:lstStyle/>
        <a:p>
          <a:pPr latinLnBrk="1"/>
          <a:endParaRPr lang="ko-KR" altLang="en-US"/>
        </a:p>
      </dgm:t>
    </dgm:pt>
    <dgm:pt modelId="{A161E2A2-039A-4577-87FA-6EBA51134554}">
      <dgm:prSet phldrT="[텍스트]"/>
      <dgm:spPr/>
      <dgm:t>
        <a:bodyPr/>
        <a:lstStyle/>
        <a:p>
          <a:pPr latinLnBrk="1"/>
          <a:r>
            <a:rPr lang="en-US" altLang="ko-KR" dirty="0"/>
            <a:t>Ranking</a:t>
          </a:r>
          <a:endParaRPr lang="ko-KR" altLang="en-US" dirty="0"/>
        </a:p>
      </dgm:t>
    </dgm:pt>
    <dgm:pt modelId="{A20C5F59-97D0-4DC2-A3D0-A15533168E32}" type="parTrans" cxnId="{88A84C0F-84DE-4335-B489-5410BB46C707}">
      <dgm:prSet/>
      <dgm:spPr/>
      <dgm:t>
        <a:bodyPr/>
        <a:lstStyle/>
        <a:p>
          <a:pPr latinLnBrk="1"/>
          <a:endParaRPr lang="ko-KR" altLang="en-US"/>
        </a:p>
      </dgm:t>
    </dgm:pt>
    <dgm:pt modelId="{6CE21DBD-0AEB-46C0-8F8F-1FA0C4AF4E4C}" type="sibTrans" cxnId="{88A84C0F-84DE-4335-B489-5410BB46C707}">
      <dgm:prSet/>
      <dgm:spPr/>
      <dgm:t>
        <a:bodyPr/>
        <a:lstStyle/>
        <a:p>
          <a:pPr latinLnBrk="1"/>
          <a:endParaRPr lang="ko-KR" altLang="en-US"/>
        </a:p>
      </dgm:t>
    </dgm:pt>
    <dgm:pt modelId="{01F3BFB3-869A-40B7-9775-5670445927C0}">
      <dgm:prSet phldrT="[텍스트]"/>
      <dgm:spPr/>
      <dgm:t>
        <a:bodyPr/>
        <a:lstStyle/>
        <a:p>
          <a:pPr latinLnBrk="1"/>
          <a:r>
            <a:rPr lang="en-US" altLang="ko-KR" dirty="0"/>
            <a:t>Sorting</a:t>
          </a:r>
          <a:endParaRPr lang="ko-KR" altLang="en-US" dirty="0"/>
        </a:p>
      </dgm:t>
    </dgm:pt>
    <dgm:pt modelId="{2E90AEE2-A77F-4AA0-8FA7-A682617D7AF2}" type="parTrans" cxnId="{0AE94F9C-FE34-4CD5-8D9B-DD5977F785E6}">
      <dgm:prSet/>
      <dgm:spPr/>
      <dgm:t>
        <a:bodyPr/>
        <a:lstStyle/>
        <a:p>
          <a:pPr latinLnBrk="1"/>
          <a:endParaRPr lang="ko-KR" altLang="en-US"/>
        </a:p>
      </dgm:t>
    </dgm:pt>
    <dgm:pt modelId="{FA858274-A6ED-4D6A-9120-705C702D78EC}" type="sibTrans" cxnId="{0AE94F9C-FE34-4CD5-8D9B-DD5977F785E6}">
      <dgm:prSet/>
      <dgm:spPr/>
      <dgm:t>
        <a:bodyPr/>
        <a:lstStyle/>
        <a:p>
          <a:pPr latinLnBrk="1"/>
          <a:endParaRPr lang="ko-KR" altLang="en-US"/>
        </a:p>
      </dgm:t>
    </dgm:pt>
    <dgm:pt modelId="{810189CF-EE34-4E85-AD67-241AFA6AF614}" type="pres">
      <dgm:prSet presAssocID="{20382679-25C3-4474-AFBD-46D9917EF770}" presName="Name0" presStyleCnt="0">
        <dgm:presLayoutVars>
          <dgm:dir/>
          <dgm:resizeHandles val="exact"/>
        </dgm:presLayoutVars>
      </dgm:prSet>
      <dgm:spPr/>
    </dgm:pt>
    <dgm:pt modelId="{8CADBC8D-CBF5-4E67-8FDF-A3B9771D5280}" type="pres">
      <dgm:prSet presAssocID="{9B3DF46E-6D96-4208-B094-123B848E9D8F}" presName="node" presStyleLbl="node1" presStyleIdx="0" presStyleCnt="4">
        <dgm:presLayoutVars>
          <dgm:bulletEnabled val="1"/>
        </dgm:presLayoutVars>
      </dgm:prSet>
      <dgm:spPr/>
    </dgm:pt>
    <dgm:pt modelId="{400CFD25-C675-421E-BC05-4BD033C3B470}" type="pres">
      <dgm:prSet presAssocID="{2CE2D4EE-7D40-4920-B8B9-5EBC8BFA3745}" presName="sibTrans" presStyleLbl="sibTrans2D1" presStyleIdx="0" presStyleCnt="3"/>
      <dgm:spPr/>
    </dgm:pt>
    <dgm:pt modelId="{7C9514D9-6BE6-4E43-A32F-303BA1ACA555}" type="pres">
      <dgm:prSet presAssocID="{2CE2D4EE-7D40-4920-B8B9-5EBC8BFA3745}" presName="connectorText" presStyleLbl="sibTrans2D1" presStyleIdx="0" presStyleCnt="3"/>
      <dgm:spPr/>
    </dgm:pt>
    <dgm:pt modelId="{FC696A07-4794-4355-9BB9-AAE9BCA4378C}" type="pres">
      <dgm:prSet presAssocID="{945D8A22-7B4E-4A34-B85C-A41C91BA5475}" presName="node" presStyleLbl="node1" presStyleIdx="1" presStyleCnt="4">
        <dgm:presLayoutVars>
          <dgm:bulletEnabled val="1"/>
        </dgm:presLayoutVars>
      </dgm:prSet>
      <dgm:spPr/>
    </dgm:pt>
    <dgm:pt modelId="{63239502-E94F-459C-9091-BB6E61A60689}" type="pres">
      <dgm:prSet presAssocID="{41C11315-565D-4824-981C-C8ADD10FBDEE}" presName="sibTrans" presStyleLbl="sibTrans2D1" presStyleIdx="1" presStyleCnt="3"/>
      <dgm:spPr/>
    </dgm:pt>
    <dgm:pt modelId="{948F9103-9B93-48E7-B083-971881DDC29E}" type="pres">
      <dgm:prSet presAssocID="{41C11315-565D-4824-981C-C8ADD10FBDEE}" presName="connectorText" presStyleLbl="sibTrans2D1" presStyleIdx="1" presStyleCnt="3"/>
      <dgm:spPr/>
    </dgm:pt>
    <dgm:pt modelId="{B37A1215-F233-4D60-AD35-D35E3F999E6C}" type="pres">
      <dgm:prSet presAssocID="{A161E2A2-039A-4577-87FA-6EBA51134554}" presName="node" presStyleLbl="node1" presStyleIdx="2" presStyleCnt="4">
        <dgm:presLayoutVars>
          <dgm:bulletEnabled val="1"/>
        </dgm:presLayoutVars>
      </dgm:prSet>
      <dgm:spPr/>
    </dgm:pt>
    <dgm:pt modelId="{7604BDDC-B0E9-418C-BC5D-7CEFA295F586}" type="pres">
      <dgm:prSet presAssocID="{6CE21DBD-0AEB-46C0-8F8F-1FA0C4AF4E4C}" presName="sibTrans" presStyleLbl="sibTrans2D1" presStyleIdx="2" presStyleCnt="3"/>
      <dgm:spPr/>
    </dgm:pt>
    <dgm:pt modelId="{FB4B04AB-82C1-453A-B2F6-B4A2BCD1B056}" type="pres">
      <dgm:prSet presAssocID="{6CE21DBD-0AEB-46C0-8F8F-1FA0C4AF4E4C}" presName="connectorText" presStyleLbl="sibTrans2D1" presStyleIdx="2" presStyleCnt="3"/>
      <dgm:spPr/>
    </dgm:pt>
    <dgm:pt modelId="{7A97890F-140A-4662-9883-C277B6B2B84D}" type="pres">
      <dgm:prSet presAssocID="{01F3BFB3-869A-40B7-9775-5670445927C0}" presName="node" presStyleLbl="node1" presStyleIdx="3" presStyleCnt="4">
        <dgm:presLayoutVars>
          <dgm:bulletEnabled val="1"/>
        </dgm:presLayoutVars>
      </dgm:prSet>
      <dgm:spPr/>
    </dgm:pt>
  </dgm:ptLst>
  <dgm:cxnLst>
    <dgm:cxn modelId="{BA190B00-F0CC-4E89-A73E-0AF3D7E2E478}" type="presOf" srcId="{01F3BFB3-869A-40B7-9775-5670445927C0}" destId="{7A97890F-140A-4662-9883-C277B6B2B84D}" srcOrd="0" destOrd="0" presId="urn:microsoft.com/office/officeart/2005/8/layout/process1"/>
    <dgm:cxn modelId="{2A472300-5917-44D4-A8A5-3A686DC2C33A}" type="presOf" srcId="{945D8A22-7B4E-4A34-B85C-A41C91BA5475}" destId="{FC696A07-4794-4355-9BB9-AAE9BCA4378C}" srcOrd="0" destOrd="0" presId="urn:microsoft.com/office/officeart/2005/8/layout/process1"/>
    <dgm:cxn modelId="{68D26806-3FD1-42D9-AA35-2CB8FE16D17A}" type="presOf" srcId="{2CE2D4EE-7D40-4920-B8B9-5EBC8BFA3745}" destId="{7C9514D9-6BE6-4E43-A32F-303BA1ACA555}" srcOrd="1" destOrd="0" presId="urn:microsoft.com/office/officeart/2005/8/layout/process1"/>
    <dgm:cxn modelId="{88A84C0F-84DE-4335-B489-5410BB46C707}" srcId="{20382679-25C3-4474-AFBD-46D9917EF770}" destId="{A161E2A2-039A-4577-87FA-6EBA51134554}" srcOrd="2" destOrd="0" parTransId="{A20C5F59-97D0-4DC2-A3D0-A15533168E32}" sibTransId="{6CE21DBD-0AEB-46C0-8F8F-1FA0C4AF4E4C}"/>
    <dgm:cxn modelId="{C7860E14-8FFF-4CA9-8AFF-BBC3135E44FA}" type="presOf" srcId="{41C11315-565D-4824-981C-C8ADD10FBDEE}" destId="{63239502-E94F-459C-9091-BB6E61A60689}" srcOrd="0" destOrd="0" presId="urn:microsoft.com/office/officeart/2005/8/layout/process1"/>
    <dgm:cxn modelId="{2510093E-F977-4798-937D-0D62DCC44DBB}" type="presOf" srcId="{2CE2D4EE-7D40-4920-B8B9-5EBC8BFA3745}" destId="{400CFD25-C675-421E-BC05-4BD033C3B470}" srcOrd="0" destOrd="0" presId="urn:microsoft.com/office/officeart/2005/8/layout/process1"/>
    <dgm:cxn modelId="{3E279B79-579E-460D-B5B0-03E2A94A49CA}" type="presOf" srcId="{6CE21DBD-0AEB-46C0-8F8F-1FA0C4AF4E4C}" destId="{FB4B04AB-82C1-453A-B2F6-B4A2BCD1B056}" srcOrd="1" destOrd="0" presId="urn:microsoft.com/office/officeart/2005/8/layout/process1"/>
    <dgm:cxn modelId="{E50BF481-A336-4ACF-8A24-873D825D4A3A}" srcId="{20382679-25C3-4474-AFBD-46D9917EF770}" destId="{9B3DF46E-6D96-4208-B094-123B848E9D8F}" srcOrd="0" destOrd="0" parTransId="{C60EABCE-C989-4E71-BDE7-64FDB760584B}" sibTransId="{2CE2D4EE-7D40-4920-B8B9-5EBC8BFA3745}"/>
    <dgm:cxn modelId="{57414382-10B2-4EA8-BFE6-A7B23BCC8650}" type="presOf" srcId="{20382679-25C3-4474-AFBD-46D9917EF770}" destId="{810189CF-EE34-4E85-AD67-241AFA6AF614}" srcOrd="0" destOrd="0" presId="urn:microsoft.com/office/officeart/2005/8/layout/process1"/>
    <dgm:cxn modelId="{62E3168A-EF8C-4672-981F-C32AE5BC18E0}" type="presOf" srcId="{41C11315-565D-4824-981C-C8ADD10FBDEE}" destId="{948F9103-9B93-48E7-B083-971881DDC29E}" srcOrd="1" destOrd="0" presId="urn:microsoft.com/office/officeart/2005/8/layout/process1"/>
    <dgm:cxn modelId="{0AE94F9C-FE34-4CD5-8D9B-DD5977F785E6}" srcId="{20382679-25C3-4474-AFBD-46D9917EF770}" destId="{01F3BFB3-869A-40B7-9775-5670445927C0}" srcOrd="3" destOrd="0" parTransId="{2E90AEE2-A77F-4AA0-8FA7-A682617D7AF2}" sibTransId="{FA858274-A6ED-4D6A-9120-705C702D78EC}"/>
    <dgm:cxn modelId="{7A4DCFD5-0615-4FAF-BED3-C0D553D70B0C}" type="presOf" srcId="{9B3DF46E-6D96-4208-B094-123B848E9D8F}" destId="{8CADBC8D-CBF5-4E67-8FDF-A3B9771D5280}" srcOrd="0" destOrd="0" presId="urn:microsoft.com/office/officeart/2005/8/layout/process1"/>
    <dgm:cxn modelId="{A5250FD6-705F-4071-A4E8-99D606E2D6EA}" srcId="{20382679-25C3-4474-AFBD-46D9917EF770}" destId="{945D8A22-7B4E-4A34-B85C-A41C91BA5475}" srcOrd="1" destOrd="0" parTransId="{934BAA7E-74C8-4FCA-8924-EB5F907BD0EA}" sibTransId="{41C11315-565D-4824-981C-C8ADD10FBDEE}"/>
    <dgm:cxn modelId="{B4FE78DB-5761-4FA3-98C9-E5D366D8E71C}" type="presOf" srcId="{6CE21DBD-0AEB-46C0-8F8F-1FA0C4AF4E4C}" destId="{7604BDDC-B0E9-418C-BC5D-7CEFA295F586}" srcOrd="0" destOrd="0" presId="urn:microsoft.com/office/officeart/2005/8/layout/process1"/>
    <dgm:cxn modelId="{118981F2-B891-466B-838C-6809DFF618CE}" type="presOf" srcId="{A161E2A2-039A-4577-87FA-6EBA51134554}" destId="{B37A1215-F233-4D60-AD35-D35E3F999E6C}" srcOrd="0" destOrd="0" presId="urn:microsoft.com/office/officeart/2005/8/layout/process1"/>
    <dgm:cxn modelId="{C6174380-6202-4C8C-A655-673632319E9D}" type="presParOf" srcId="{810189CF-EE34-4E85-AD67-241AFA6AF614}" destId="{8CADBC8D-CBF5-4E67-8FDF-A3B9771D5280}" srcOrd="0" destOrd="0" presId="urn:microsoft.com/office/officeart/2005/8/layout/process1"/>
    <dgm:cxn modelId="{E4578EC4-4889-4286-B5C3-A0A5233C5C1E}" type="presParOf" srcId="{810189CF-EE34-4E85-AD67-241AFA6AF614}" destId="{400CFD25-C675-421E-BC05-4BD033C3B470}" srcOrd="1" destOrd="0" presId="urn:microsoft.com/office/officeart/2005/8/layout/process1"/>
    <dgm:cxn modelId="{F8B92AE5-48C4-4751-BA66-76C5A9DC98C4}" type="presParOf" srcId="{400CFD25-C675-421E-BC05-4BD033C3B470}" destId="{7C9514D9-6BE6-4E43-A32F-303BA1ACA555}" srcOrd="0" destOrd="0" presId="urn:microsoft.com/office/officeart/2005/8/layout/process1"/>
    <dgm:cxn modelId="{33A54A98-9C94-4A54-A7B8-153871122382}" type="presParOf" srcId="{810189CF-EE34-4E85-AD67-241AFA6AF614}" destId="{FC696A07-4794-4355-9BB9-AAE9BCA4378C}" srcOrd="2" destOrd="0" presId="urn:microsoft.com/office/officeart/2005/8/layout/process1"/>
    <dgm:cxn modelId="{0671D513-E570-4A42-9D66-42D974CDB702}" type="presParOf" srcId="{810189CF-EE34-4E85-AD67-241AFA6AF614}" destId="{63239502-E94F-459C-9091-BB6E61A60689}" srcOrd="3" destOrd="0" presId="urn:microsoft.com/office/officeart/2005/8/layout/process1"/>
    <dgm:cxn modelId="{7A95D46A-41BA-437C-87FC-C9552B8322FC}" type="presParOf" srcId="{63239502-E94F-459C-9091-BB6E61A60689}" destId="{948F9103-9B93-48E7-B083-971881DDC29E}" srcOrd="0" destOrd="0" presId="urn:microsoft.com/office/officeart/2005/8/layout/process1"/>
    <dgm:cxn modelId="{6227F2DC-D181-4D1A-B638-44C53E6EC2E4}" type="presParOf" srcId="{810189CF-EE34-4E85-AD67-241AFA6AF614}" destId="{B37A1215-F233-4D60-AD35-D35E3F999E6C}" srcOrd="4" destOrd="0" presId="urn:microsoft.com/office/officeart/2005/8/layout/process1"/>
    <dgm:cxn modelId="{09006CE7-8C25-4A7B-A59E-BCE26C471DB5}" type="presParOf" srcId="{810189CF-EE34-4E85-AD67-241AFA6AF614}" destId="{7604BDDC-B0E9-418C-BC5D-7CEFA295F586}" srcOrd="5" destOrd="0" presId="urn:microsoft.com/office/officeart/2005/8/layout/process1"/>
    <dgm:cxn modelId="{795334F4-597B-41C9-B445-6D7C5F6C134D}" type="presParOf" srcId="{7604BDDC-B0E9-418C-BC5D-7CEFA295F586}" destId="{FB4B04AB-82C1-453A-B2F6-B4A2BCD1B056}" srcOrd="0" destOrd="0" presId="urn:microsoft.com/office/officeart/2005/8/layout/process1"/>
    <dgm:cxn modelId="{C43C2803-7E7C-4910-B795-4E44AE1033C8}" type="presParOf" srcId="{810189CF-EE34-4E85-AD67-241AFA6AF614}" destId="{7A97890F-140A-4662-9883-C277B6B2B84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ADBC8D-CBF5-4E67-8FDF-A3B9771D5280}">
      <dsp:nvSpPr>
        <dsp:cNvPr id="0" name=""/>
        <dsp:cNvSpPr/>
      </dsp:nvSpPr>
      <dsp:spPr>
        <a:xfrm>
          <a:off x="4637" y="1210149"/>
          <a:ext cx="2027773" cy="1216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dirty="0"/>
            <a:t>Get </a:t>
          </a:r>
          <a:r>
            <a:rPr lang="en-US" altLang="ko-KR" sz="3200" kern="1200" dirty="0" err="1"/>
            <a:t>FileList</a:t>
          </a:r>
          <a:endParaRPr lang="ko-KR" altLang="en-US" sz="3200" kern="1200" dirty="0"/>
        </a:p>
      </dsp:txBody>
      <dsp:txXfrm>
        <a:off x="40272" y="1245784"/>
        <a:ext cx="1956503" cy="1145394"/>
      </dsp:txXfrm>
    </dsp:sp>
    <dsp:sp modelId="{400CFD25-C675-421E-BC05-4BD033C3B470}">
      <dsp:nvSpPr>
        <dsp:cNvPr id="0" name=""/>
        <dsp:cNvSpPr/>
      </dsp:nvSpPr>
      <dsp:spPr>
        <a:xfrm>
          <a:off x="2235189" y="1567037"/>
          <a:ext cx="429888" cy="5028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/>
        </a:p>
      </dsp:txBody>
      <dsp:txXfrm>
        <a:off x="2235189" y="1667614"/>
        <a:ext cx="300922" cy="301733"/>
      </dsp:txXfrm>
    </dsp:sp>
    <dsp:sp modelId="{FC696A07-4794-4355-9BB9-AAE9BCA4378C}">
      <dsp:nvSpPr>
        <dsp:cNvPr id="0" name=""/>
        <dsp:cNvSpPr/>
      </dsp:nvSpPr>
      <dsp:spPr>
        <a:xfrm>
          <a:off x="2843521" y="1210149"/>
          <a:ext cx="2027773" cy="1216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dirty="0"/>
            <a:t>Pattern Search</a:t>
          </a:r>
          <a:endParaRPr lang="ko-KR" altLang="en-US" sz="3200" kern="1200" dirty="0"/>
        </a:p>
      </dsp:txBody>
      <dsp:txXfrm>
        <a:off x="2879156" y="1245784"/>
        <a:ext cx="1956503" cy="1145394"/>
      </dsp:txXfrm>
    </dsp:sp>
    <dsp:sp modelId="{63239502-E94F-459C-9091-BB6E61A60689}">
      <dsp:nvSpPr>
        <dsp:cNvPr id="0" name=""/>
        <dsp:cNvSpPr/>
      </dsp:nvSpPr>
      <dsp:spPr>
        <a:xfrm>
          <a:off x="5074072" y="1567037"/>
          <a:ext cx="429888" cy="5028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/>
        </a:p>
      </dsp:txBody>
      <dsp:txXfrm>
        <a:off x="5074072" y="1667614"/>
        <a:ext cx="300922" cy="301733"/>
      </dsp:txXfrm>
    </dsp:sp>
    <dsp:sp modelId="{B37A1215-F233-4D60-AD35-D35E3F999E6C}">
      <dsp:nvSpPr>
        <dsp:cNvPr id="0" name=""/>
        <dsp:cNvSpPr/>
      </dsp:nvSpPr>
      <dsp:spPr>
        <a:xfrm>
          <a:off x="5682404" y="1210149"/>
          <a:ext cx="2027773" cy="1216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dirty="0"/>
            <a:t>Ranking</a:t>
          </a:r>
          <a:endParaRPr lang="ko-KR" altLang="en-US" sz="3200" kern="1200" dirty="0"/>
        </a:p>
      </dsp:txBody>
      <dsp:txXfrm>
        <a:off x="5718039" y="1245784"/>
        <a:ext cx="1956503" cy="1145394"/>
      </dsp:txXfrm>
    </dsp:sp>
    <dsp:sp modelId="{7604BDDC-B0E9-418C-BC5D-7CEFA295F586}">
      <dsp:nvSpPr>
        <dsp:cNvPr id="0" name=""/>
        <dsp:cNvSpPr/>
      </dsp:nvSpPr>
      <dsp:spPr>
        <a:xfrm>
          <a:off x="7912956" y="1567037"/>
          <a:ext cx="429888" cy="5028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/>
        </a:p>
      </dsp:txBody>
      <dsp:txXfrm>
        <a:off x="7912956" y="1667614"/>
        <a:ext cx="300922" cy="301733"/>
      </dsp:txXfrm>
    </dsp:sp>
    <dsp:sp modelId="{7A97890F-140A-4662-9883-C277B6B2B84D}">
      <dsp:nvSpPr>
        <dsp:cNvPr id="0" name=""/>
        <dsp:cNvSpPr/>
      </dsp:nvSpPr>
      <dsp:spPr>
        <a:xfrm>
          <a:off x="8521288" y="1210149"/>
          <a:ext cx="2027773" cy="1216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dirty="0"/>
            <a:t>Sorting</a:t>
          </a:r>
          <a:endParaRPr lang="ko-KR" altLang="en-US" sz="3200" kern="1200" dirty="0"/>
        </a:p>
      </dsp:txBody>
      <dsp:txXfrm>
        <a:off x="8556923" y="1245784"/>
        <a:ext cx="1956503" cy="11453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DB7F-CC58-48E2-BE0E-8BA189DDF264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1AD0-43D9-4FDB-8204-11044FC17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347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DB7F-CC58-48E2-BE0E-8BA189DDF264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1AD0-43D9-4FDB-8204-11044FC17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25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DB7F-CC58-48E2-BE0E-8BA189DDF264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1AD0-43D9-4FDB-8204-11044FC17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06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DB7F-CC58-48E2-BE0E-8BA189DDF264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1AD0-43D9-4FDB-8204-11044FC17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197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DB7F-CC58-48E2-BE0E-8BA189DDF264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1AD0-43D9-4FDB-8204-11044FC17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86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DB7F-CC58-48E2-BE0E-8BA189DDF264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1AD0-43D9-4FDB-8204-11044FC17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67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DB7F-CC58-48E2-BE0E-8BA189DDF264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1AD0-43D9-4FDB-8204-11044FC17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78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DB7F-CC58-48E2-BE0E-8BA189DDF264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1AD0-43D9-4FDB-8204-11044FC17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82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DB7F-CC58-48E2-BE0E-8BA189DDF264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1AD0-43D9-4FDB-8204-11044FC17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6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DB7F-CC58-48E2-BE0E-8BA189DDF264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1AD0-43D9-4FDB-8204-11044FC17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839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DB7F-CC58-48E2-BE0E-8BA189DDF264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1AD0-43D9-4FDB-8204-11044FC17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146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DB7F-CC58-48E2-BE0E-8BA189DDF264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1AD0-43D9-4FDB-8204-11044FC17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069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DB7F-CC58-48E2-BE0E-8BA189DDF264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1AD0-43D9-4FDB-8204-11044FC17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79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C67DB7F-CC58-48E2-BE0E-8BA189DDF264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7B61AD0-43D9-4FDB-8204-11044FC17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26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C67DB7F-CC58-48E2-BE0E-8BA189DDF264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7B61AD0-43D9-4FDB-8204-11044FC17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8188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61700-8690-4653-A061-6251AEBF7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SW Programming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EA0F8B-D85C-4BF3-8403-B1136E44B2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20171105 </a:t>
            </a:r>
            <a:r>
              <a:rPr lang="ko-KR" altLang="en-US" dirty="0"/>
              <a:t>이민욱</a:t>
            </a:r>
          </a:p>
        </p:txBody>
      </p:sp>
    </p:spTree>
    <p:extLst>
      <p:ext uri="{BB962C8B-B14F-4D97-AF65-F5344CB8AC3E}">
        <p14:creationId xmlns:p14="http://schemas.microsoft.com/office/powerpoint/2010/main" val="3836299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DDCD6-A14C-4889-95C7-3B155DF6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 it really possible? (Scale Issue)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62223C-5A96-40B2-BA37-81193B6DA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786" y="3335494"/>
            <a:ext cx="6319155" cy="3404671"/>
          </a:xfrm>
          <a:prstGeom prst="rect">
            <a:avLst/>
          </a:prstGeo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4EF9BD7-007A-4140-B8EF-635A84C9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228009"/>
            <a:ext cx="6583575" cy="3636511"/>
          </a:xfrm>
        </p:spPr>
        <p:txBody>
          <a:bodyPr/>
          <a:lstStyle/>
          <a:p>
            <a:r>
              <a:rPr lang="en-US" altLang="ko-KR" dirty="0"/>
              <a:t>Toy Test</a:t>
            </a:r>
          </a:p>
          <a:p>
            <a:r>
              <a:rPr lang="en-US" altLang="ko-KR" dirty="0"/>
              <a:t>The length of time it takes to simply find?</a:t>
            </a:r>
          </a:p>
          <a:p>
            <a:r>
              <a:rPr lang="en-US" altLang="ko-KR" dirty="0"/>
              <a:t>(The decimal precision is up to the fifth decimal place.)</a:t>
            </a:r>
          </a:p>
          <a:p>
            <a:r>
              <a:rPr lang="en-US" altLang="ko-KR" dirty="0"/>
              <a:t>0.00405 (in Debug)</a:t>
            </a:r>
          </a:p>
          <a:p>
            <a:r>
              <a:rPr lang="en-US" altLang="ko-KR" dirty="0"/>
              <a:t>0.00101 (in Release)</a:t>
            </a:r>
          </a:p>
        </p:txBody>
      </p:sp>
    </p:spTree>
    <p:extLst>
      <p:ext uri="{BB962C8B-B14F-4D97-AF65-F5344CB8AC3E}">
        <p14:creationId xmlns:p14="http://schemas.microsoft.com/office/powerpoint/2010/main" val="2095903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04A13-CCC8-42BC-AAB0-24E7F0CFF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</a:t>
            </a:r>
            <a:r>
              <a:rPr lang="ko-KR" altLang="en-US" dirty="0"/>
              <a:t> </a:t>
            </a:r>
            <a:r>
              <a:rPr lang="en-US" altLang="ko-KR" dirty="0"/>
              <a:t>it really possible? (Scale Issue)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1F755D-5440-4498-95DF-3FB54E593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B88FD4-B010-4288-A6E3-539091EDA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428" y="1448256"/>
            <a:ext cx="3811571" cy="54097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F70A86E-6DFA-4FA0-8FA1-1CBE4FF58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87" y="1662405"/>
            <a:ext cx="7387347" cy="47744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4AAA074-E19F-4EBD-8D34-D44E51F06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00" y="3660133"/>
            <a:ext cx="7248525" cy="11525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BB83537-756B-44A2-946F-D84C22B193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624" y="4934403"/>
            <a:ext cx="7153275" cy="1371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BA1AAC-A935-4279-83E8-36C1ACEE64A4}"/>
              </a:ext>
            </a:extLst>
          </p:cNvPr>
          <p:cNvSpPr txBox="1"/>
          <p:nvPr/>
        </p:nvSpPr>
        <p:spPr>
          <a:xfrm>
            <a:off x="818712" y="3715698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Loop 1~100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FEC9F9A6-3590-4AA7-9D83-EF381DAC33BB}"/>
              </a:ext>
            </a:extLst>
          </p:cNvPr>
          <p:cNvSpPr/>
          <p:nvPr/>
        </p:nvSpPr>
        <p:spPr>
          <a:xfrm>
            <a:off x="5346570" y="4454616"/>
            <a:ext cx="970960" cy="37263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77BD9BB4-CC25-47D4-B959-3D2FC1EE25B8}"/>
              </a:ext>
            </a:extLst>
          </p:cNvPr>
          <p:cNvSpPr/>
          <p:nvPr/>
        </p:nvSpPr>
        <p:spPr>
          <a:xfrm>
            <a:off x="5346570" y="6064187"/>
            <a:ext cx="970960" cy="37263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CC6595-54BD-4B0D-A3FC-27F8A426E510}"/>
              </a:ext>
            </a:extLst>
          </p:cNvPr>
          <p:cNvSpPr txBox="1"/>
          <p:nvPr/>
        </p:nvSpPr>
        <p:spPr>
          <a:xfrm>
            <a:off x="1913426" y="392944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Debug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AA72A3-CB4A-42F0-9CE1-ECCEA0EDF04F}"/>
              </a:ext>
            </a:extLst>
          </p:cNvPr>
          <p:cNvSpPr txBox="1"/>
          <p:nvPr/>
        </p:nvSpPr>
        <p:spPr>
          <a:xfrm>
            <a:off x="1912196" y="4980987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Release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916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2D3F9-792A-4C43-B46E-7FBD5B7A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&amp; Header File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BE4D07F-6B9C-4ABB-B468-310EEAB74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321" y="2064545"/>
            <a:ext cx="2565165" cy="39916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E8AD8A-C514-4482-895F-E7534FF995F8}"/>
              </a:ext>
            </a:extLst>
          </p:cNvPr>
          <p:cNvSpPr txBox="1"/>
          <p:nvPr/>
        </p:nvSpPr>
        <p:spPr>
          <a:xfrm>
            <a:off x="4034898" y="2632173"/>
            <a:ext cx="72789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Linkedlist</a:t>
            </a:r>
            <a:r>
              <a:rPr lang="en-US" altLang="ko-KR" dirty="0"/>
              <a:t> : </a:t>
            </a:r>
            <a:r>
              <a:rPr lang="en-US" altLang="ko-KR" dirty="0" err="1"/>
              <a:t>LinkedList</a:t>
            </a:r>
            <a:r>
              <a:rPr lang="en-US" altLang="ko-KR" dirty="0"/>
              <a:t> structure, function</a:t>
            </a:r>
          </a:p>
          <a:p>
            <a:r>
              <a:rPr lang="en-US" altLang="ko-KR" dirty="0"/>
              <a:t>			To do : sort list</a:t>
            </a:r>
          </a:p>
          <a:p>
            <a:endParaRPr lang="en-US" altLang="ko-KR" dirty="0"/>
          </a:p>
          <a:p>
            <a:r>
              <a:rPr lang="en-US" altLang="ko-KR" dirty="0"/>
              <a:t>Keyword : find keyword in document</a:t>
            </a:r>
          </a:p>
          <a:p>
            <a:r>
              <a:rPr lang="en-US" altLang="ko-KR" dirty="0"/>
              <a:t>			</a:t>
            </a:r>
            <a:r>
              <a:rPr lang="en-US" altLang="ko-KR" b="1" dirty="0"/>
              <a:t>To do : rank in document</a:t>
            </a:r>
          </a:p>
          <a:p>
            <a:endParaRPr lang="en-US" altLang="ko-KR" dirty="0"/>
          </a:p>
          <a:p>
            <a:r>
              <a:rPr lang="en-US" altLang="ko-KR" dirty="0"/>
              <a:t>File </a:t>
            </a:r>
            <a:r>
              <a:rPr lang="en-US" altLang="ko-KR" strike="sngStrike" dirty="0"/>
              <a:t>: </a:t>
            </a:r>
            <a:r>
              <a:rPr lang="en-US" altLang="ko-KR" strike="sngStrike" dirty="0" err="1"/>
              <a:t>Todo</a:t>
            </a:r>
            <a:r>
              <a:rPr lang="en-US" altLang="ko-KR" strike="sngStrike" dirty="0"/>
              <a:t> : get File list in directory</a:t>
            </a:r>
          </a:p>
          <a:p>
            <a:r>
              <a:rPr lang="en-US" altLang="ko-KR" dirty="0"/>
              <a:t>	</a:t>
            </a:r>
            <a:r>
              <a:rPr lang="en-US" altLang="ko-KR" b="1" dirty="0" err="1"/>
              <a:t>Todo</a:t>
            </a:r>
            <a:r>
              <a:rPr lang="en-US" altLang="ko-KR" b="1" dirty="0"/>
              <a:t> : Distribute File list to Thread( If # of File &gt; 1000)</a:t>
            </a:r>
          </a:p>
          <a:p>
            <a:r>
              <a:rPr lang="en-US" altLang="ko-KR" dirty="0"/>
              <a:t>Main : process argument</a:t>
            </a:r>
          </a:p>
          <a:p>
            <a:endParaRPr lang="en-US" altLang="ko-KR" dirty="0"/>
          </a:p>
          <a:p>
            <a:r>
              <a:rPr lang="en-US" altLang="ko-KR" dirty="0"/>
              <a:t>											</a:t>
            </a:r>
            <a:r>
              <a:rPr lang="en-US" altLang="ko-KR" strike="sngStrike" dirty="0"/>
              <a:t>As of 10/28</a:t>
            </a:r>
          </a:p>
          <a:p>
            <a:r>
              <a:rPr lang="en-US" altLang="ko-KR" dirty="0"/>
              <a:t>											As of 10/29</a:t>
            </a:r>
          </a:p>
        </p:txBody>
      </p:sp>
    </p:spTree>
    <p:extLst>
      <p:ext uri="{BB962C8B-B14F-4D97-AF65-F5344CB8AC3E}">
        <p14:creationId xmlns:p14="http://schemas.microsoft.com/office/powerpoint/2010/main" val="2765015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78EB70CB-B516-45EB-A901-8E45E2CB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 &amp; Solution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76BFEF9-E073-49EF-9469-0D0BF853D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Nov 17 – 2</a:t>
            </a:r>
            <a:r>
              <a:rPr lang="en-US" altLang="ko-KR" baseline="30000" dirty="0"/>
              <a:t>nd</a:t>
            </a:r>
            <a:r>
              <a:rPr lang="en-US" altLang="ko-KR" dirty="0"/>
              <a:t> Presentation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8676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EDA94-B334-4F17-A2B0-C690D35E5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B5305F-19AC-4D4B-9E05-0194CC0D6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222287"/>
            <a:ext cx="10955367" cy="3895709"/>
          </a:xfrm>
        </p:spPr>
        <p:txBody>
          <a:bodyPr/>
          <a:lstStyle/>
          <a:p>
            <a:r>
              <a:rPr lang="en-US" altLang="ko-KR" dirty="0"/>
              <a:t>Because my Algorithm use keyword position in sentence, I want to extract sentence!! \@^@/</a:t>
            </a:r>
          </a:p>
        </p:txBody>
      </p:sp>
    </p:spTree>
    <p:extLst>
      <p:ext uri="{BB962C8B-B14F-4D97-AF65-F5344CB8AC3E}">
        <p14:creationId xmlns:p14="http://schemas.microsoft.com/office/powerpoint/2010/main" val="3119572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9EF1FBA-6C27-4B1C-9094-A5D8CB39F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extractSentence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0B93D23-AC31-4CEF-AD79-7395773A3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545AFE-8737-42D8-92EB-2580AEAEA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8717"/>
            <a:ext cx="12192000" cy="516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807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A0BD8-FB9F-40D4-BB1A-241E1EC96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extractSentence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4B38EC-E323-49DA-90CD-DD7DA76B5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Sentence Point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9764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52EFBBD-E158-442A-9927-28E7F3C90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159" y="2329226"/>
            <a:ext cx="7448452" cy="4081586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516EEAAF-B35C-4C0E-8B39-D046DBCAF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extractSentece</a:t>
            </a:r>
            <a:r>
              <a:rPr lang="en-US" altLang="ko-KR" dirty="0"/>
              <a:t> test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927F6C2-B4DD-497A-BEDC-56D3FE882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92350"/>
            <a:ext cx="10554574" cy="3636511"/>
          </a:xfrm>
        </p:spPr>
        <p:txBody>
          <a:bodyPr/>
          <a:lstStyle/>
          <a:p>
            <a:r>
              <a:rPr lang="en-US" altLang="ko-KR" dirty="0"/>
              <a:t>Test Text is Harry Potter</a:t>
            </a:r>
          </a:p>
          <a:p>
            <a:r>
              <a:rPr lang="en-US" altLang="ko-KR" dirty="0"/>
              <a:t>And I know I should remove</a:t>
            </a:r>
          </a:p>
          <a:p>
            <a:pPr marL="0" indent="0">
              <a:buNone/>
            </a:pPr>
            <a:r>
              <a:rPr lang="en-US" altLang="ko-KR" dirty="0"/>
              <a:t>Duplicate sentence.</a:t>
            </a:r>
          </a:p>
          <a:p>
            <a:pPr marL="0" indent="0">
              <a:buNone/>
            </a:pPr>
            <a:r>
              <a:rPr lang="en-US" altLang="ko-KR" dirty="0"/>
              <a:t>or.. I think This situation is not too bad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5677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02968-B5F5-443D-949F-47ECE8D1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Ranking (Remind)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0967C54-D716-44A6-B7BE-43AA5427E3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7424" y="1967762"/>
                <a:ext cx="10554574" cy="4890237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dirty="0"/>
                  <a:t>Ranking Algorithm Plan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800" b="0" i="0" smtClean="0">
                        <a:latin typeface="Cambria Math" panose="02040503050406030204" pitchFamily="18" charset="0"/>
                      </a:rPr>
                      <m:t>Σ</m:t>
                    </m:r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8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800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sub>
                    </m:sSub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𝑑𝑒𝑔𝑟𝑒𝑒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𝑑𝑜𝑐𝑢𝑚𝑒𝑛𝑡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𝑘𝑒𝑦𝑤𝑜𝑟𝑑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𝑎𝑠𝑠𝑜𝑐𝑖𝑎𝑡𝑖𝑜𝑛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𝑑𝑒𝑔𝑟𝑒𝑒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𝑐𝑜𝑟𝑟𝑒𝑙𝑎𝑡𝑖𝑜𝑛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𝑏𝑒𝑡𝑤𝑒𝑒𝑛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𝑤𝑜𝑟𝑑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𝑠𝑒𝑛𝑡𝑒𝑛𝑐𝑒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𝑤𝑜𝑟𝑑𝑠</m:t>
                    </m:r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𝑊𝑋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(W : weight of element, 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	X include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Frequency of keyword, whether it is derivative, position of keyword and so on.)</a:t>
                </a:r>
              </a:p>
              <a:p>
                <a:r>
                  <a:rPr lang="en-US" altLang="ko-KR" dirty="0"/>
                  <a:t>Still looking for elements of X. </a:t>
                </a:r>
              </a:p>
              <a:p>
                <a:r>
                  <a:rPr lang="en-US" altLang="ko-KR" dirty="0"/>
                  <a:t>Because the frequency of keywords is small, I think I do not have to worry about the time complexity of the ranking algorithm.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0967C54-D716-44A6-B7BE-43AA5427E3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424" y="1967762"/>
                <a:ext cx="10554574" cy="489023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197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14447-6AC2-43A8-A21D-0965AB43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C72BF8-38EC-49AB-A70F-F92485D6A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Title : W is very </a:t>
            </a:r>
            <a:r>
              <a:rPr lang="en-US" altLang="ko-KR" dirty="0" err="1"/>
              <a:t>very</a:t>
            </a:r>
            <a:r>
              <a:rPr lang="en-US" altLang="ko-KR" dirty="0"/>
              <a:t> </a:t>
            </a:r>
            <a:r>
              <a:rPr lang="en-US" altLang="ko-KR" dirty="0" err="1"/>
              <a:t>very</a:t>
            </a:r>
            <a:r>
              <a:rPr lang="en-US" altLang="ko-KR" dirty="0"/>
              <a:t> large number (10e5)</a:t>
            </a:r>
          </a:p>
          <a:p>
            <a:r>
              <a:rPr lang="en-US" altLang="ko-KR" dirty="0"/>
              <a:t>Frequency : W = 1</a:t>
            </a:r>
          </a:p>
          <a:p>
            <a:r>
              <a:rPr lang="en-US" altLang="ko-KR" dirty="0"/>
              <a:t>Derivative : W = 0.5 (not sure)</a:t>
            </a:r>
          </a:p>
          <a:p>
            <a:r>
              <a:rPr lang="en-US" altLang="ko-KR" dirty="0"/>
              <a:t>Position of Keyword : Well… I don’t know, I’m reading Linguistic thesis…</a:t>
            </a:r>
          </a:p>
          <a:p>
            <a:pPr marL="0" indent="0">
              <a:buNone/>
            </a:pPr>
            <a:r>
              <a:rPr lang="en-US" altLang="ko-KR" dirty="0"/>
              <a:t>	maybe 0.2? The Sentence’s First word or, last word.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1600" dirty="0"/>
              <a:t>To be honest, the more I read linguistic thesis, </a:t>
            </a:r>
          </a:p>
          <a:p>
            <a:pPr marL="0" indent="0">
              <a:buNone/>
            </a:pPr>
            <a:r>
              <a:rPr lang="en-US" altLang="ko-KR" sz="1600" dirty="0"/>
              <a:t>the more I think Title is best, Frequency is second best.. And other elements is no great significant.( I tested </a:t>
            </a:r>
            <a:r>
              <a:rPr lang="en-US" altLang="ko-KR" sz="1600"/>
              <a:t>wikipedia</a:t>
            </a:r>
            <a:r>
              <a:rPr lang="en-US" altLang="ko-KR" sz="1600" dirty="0"/>
              <a:t> data)</a:t>
            </a:r>
          </a:p>
        </p:txBody>
      </p:sp>
    </p:spTree>
    <p:extLst>
      <p:ext uri="{BB962C8B-B14F-4D97-AF65-F5344CB8AC3E}">
        <p14:creationId xmlns:p14="http://schemas.microsoft.com/office/powerpoint/2010/main" val="400001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1185B7F2-F58B-42A3-9215-F03903B40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modeling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D7E4467-8EDE-4B41-B2D6-EAAB1481EE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Nov 3 – 1</a:t>
            </a:r>
            <a:r>
              <a:rPr lang="en-US" altLang="ko-KR" baseline="30000" dirty="0"/>
              <a:t>st</a:t>
            </a:r>
            <a:r>
              <a:rPr lang="en-US" altLang="ko-KR" dirty="0"/>
              <a:t> presentation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187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0E5D8-13A2-43D9-B9BD-60DA24B9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Focus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3ACE1D-47A2-49BB-8605-358B4E41C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The Degree of Accuracy</a:t>
            </a:r>
          </a:p>
          <a:p>
            <a:r>
              <a:rPr lang="en-US" altLang="ko-KR" sz="2800" dirty="0"/>
              <a:t>Scale Issue (Memory &amp; Speed)</a:t>
            </a:r>
          </a:p>
        </p:txBody>
      </p:sp>
    </p:spTree>
    <p:extLst>
      <p:ext uri="{BB962C8B-B14F-4D97-AF65-F5344CB8AC3E}">
        <p14:creationId xmlns:p14="http://schemas.microsoft.com/office/powerpoint/2010/main" val="1145740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89FF7-1300-4F3D-B5DA-76F49984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995BB9E7-B6AA-4BA0-9859-B12982EA93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8990566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7975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80261-8AFC-417B-BB1B-D46393959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B0F32B-23CB-41AB-88F1-3DDCF32CD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AF3812-CB4B-44CC-A900-CC7D4A2D7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630" y="0"/>
            <a:ext cx="4653504" cy="676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99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1AB32-7341-4434-AF17-746D4E519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 File 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6D372C-7A8B-4709-9D34-329D950A0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io.h</a:t>
            </a:r>
            <a:endParaRPr lang="en-US" altLang="ko-KR" dirty="0"/>
          </a:p>
          <a:p>
            <a:r>
              <a:rPr lang="en-US" altLang="ko-KR" dirty="0"/>
              <a:t>long _</a:t>
            </a:r>
            <a:r>
              <a:rPr lang="en-US" altLang="ko-KR" dirty="0" err="1"/>
              <a:t>findfirst</a:t>
            </a:r>
            <a:r>
              <a:rPr lang="en-US" altLang="ko-KR" dirty="0"/>
              <a:t>(char *</a:t>
            </a:r>
            <a:r>
              <a:rPr lang="en-US" altLang="ko-KR" dirty="0" err="1"/>
              <a:t>filespec</a:t>
            </a:r>
            <a:r>
              <a:rPr lang="en-US" altLang="ko-KR" dirty="0"/>
              <a:t>, struct _</a:t>
            </a:r>
            <a:r>
              <a:rPr lang="en-US" altLang="ko-KR" dirty="0" err="1"/>
              <a:t>findata_at</a:t>
            </a:r>
            <a:r>
              <a:rPr lang="en-US" altLang="ko-KR" dirty="0"/>
              <a:t> *</a:t>
            </a:r>
            <a:r>
              <a:rPr lang="en-US" altLang="ko-KR" dirty="0" err="1"/>
              <a:t>fileinfo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_</a:t>
            </a:r>
            <a:r>
              <a:rPr lang="en-US" altLang="ko-KR" dirty="0" err="1"/>
              <a:t>findnect</a:t>
            </a:r>
            <a:r>
              <a:rPr lang="en-US" altLang="ko-KR" dirty="0"/>
              <a:t>(long handle, struct _</a:t>
            </a:r>
            <a:r>
              <a:rPr lang="en-US" altLang="ko-KR" dirty="0" err="1"/>
              <a:t>finddata_t</a:t>
            </a:r>
            <a:r>
              <a:rPr lang="en-US" altLang="ko-KR" dirty="0"/>
              <a:t> *</a:t>
            </a:r>
            <a:r>
              <a:rPr lang="en-US" altLang="ko-KR" dirty="0" err="1"/>
              <a:t>fileinfo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_</a:t>
            </a:r>
            <a:r>
              <a:rPr lang="en-US" altLang="ko-KR" dirty="0" err="1"/>
              <a:t>findclose</a:t>
            </a:r>
            <a:r>
              <a:rPr lang="en-US" altLang="ko-KR" dirty="0"/>
              <a:t>(long handle);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4949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58C55-8274-4877-AC52-1CA96A1F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Pattern Search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CD1CD8A-EC15-407F-A8E0-DAAF58FAA7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</a:t>
                </a:r>
                <a:r>
                  <a:rPr lang="en-US" altLang="ko-KR" dirty="0" err="1"/>
                  <a:t>tring.h</a:t>
                </a:r>
                <a:r>
                  <a:rPr lang="en-US" altLang="ko-KR" dirty="0"/>
                  <a:t> </a:t>
                </a:r>
              </a:p>
              <a:p>
                <a:r>
                  <a:rPr lang="en-US" altLang="ko-KR" dirty="0" err="1"/>
                  <a:t>const</a:t>
                </a:r>
                <a:r>
                  <a:rPr lang="en-US" altLang="ko-KR" dirty="0"/>
                  <a:t> char * </a:t>
                </a:r>
                <a:r>
                  <a:rPr lang="en-US" altLang="ko-KR" dirty="0" err="1"/>
                  <a:t>strstr</a:t>
                </a:r>
                <a:r>
                  <a:rPr lang="en-US" altLang="ko-KR" dirty="0"/>
                  <a:t> ( </a:t>
                </a:r>
                <a:r>
                  <a:rPr lang="en-US" altLang="ko-KR" dirty="0" err="1"/>
                  <a:t>const</a:t>
                </a:r>
                <a:r>
                  <a:rPr lang="en-US" altLang="ko-KR" dirty="0"/>
                  <a:t> char * str1, </a:t>
                </a:r>
                <a:r>
                  <a:rPr lang="en-US" altLang="ko-KR" dirty="0" err="1"/>
                  <a:t>const</a:t>
                </a:r>
                <a:r>
                  <a:rPr lang="en-US" altLang="ko-KR" dirty="0"/>
                  <a:t> char * str2 );</a:t>
                </a:r>
              </a:p>
              <a:p>
                <a:r>
                  <a:rPr lang="en-US" altLang="ko-KR" dirty="0" err="1"/>
                  <a:t>strstr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function principle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en-US" altLang="ko-KR" dirty="0" err="1"/>
                  <a:t>kmp</a:t>
                </a:r>
                <a:r>
                  <a:rPr lang="en-US" altLang="ko-KR" dirty="0"/>
                  <a:t>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 err="1"/>
                  <a:t>kmp</a:t>
                </a:r>
                <a:r>
                  <a:rPr lang="en-US" altLang="ko-KR" dirty="0"/>
                  <a:t> algorithm</a:t>
                </a:r>
              </a:p>
              <a:p>
                <a:r>
                  <a:rPr lang="en-US" altLang="ko-KR" dirty="0"/>
                  <a:t>Save char* data in </a:t>
                </a:r>
                <a:r>
                  <a:rPr lang="en-US" altLang="ko-KR" dirty="0" err="1"/>
                  <a:t>LinkedList</a:t>
                </a:r>
                <a:r>
                  <a:rPr lang="en-US" altLang="ko-KR" dirty="0"/>
                  <a:t> (because of convenience of ranking)</a:t>
                </a: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CD1CD8A-EC15-407F-A8E0-DAAF58FAA7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420CA423-8DC5-44B2-BEDB-F9A5F9F05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556" y="932413"/>
            <a:ext cx="3792699" cy="332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76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02968-B5F5-443D-949F-47ECE8D1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Ranking (The Degree of Accuracy)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0967C54-D716-44A6-B7BE-43AA5427E3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7424" y="1967762"/>
                <a:ext cx="10554574" cy="4890237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dirty="0"/>
                  <a:t>Ranking Algorithm Plan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800" b="0" i="0" smtClean="0">
                        <a:latin typeface="Cambria Math" panose="02040503050406030204" pitchFamily="18" charset="0"/>
                      </a:rPr>
                      <m:t>Σ</m:t>
                    </m:r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8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800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sub>
                    </m:sSub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𝑑𝑒𝑔𝑟𝑒𝑒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𝑑𝑜𝑐𝑢𝑚𝑒𝑛𝑡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𝑘𝑒𝑦𝑤𝑜𝑟𝑑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𝑎𝑠𝑠𝑜𝑐𝑖𝑎𝑡𝑖𝑜𝑛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𝑑𝑒𝑔𝑟𝑒𝑒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𝑐𝑜𝑟𝑟𝑒𝑙𝑎𝑡𝑖𝑜𝑛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𝑏𝑒𝑡𝑤𝑒𝑒𝑛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𝑤𝑜𝑟𝑑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𝑠𝑒𝑛𝑡𝑒𝑛𝑐𝑒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𝑤𝑜𝑟𝑑𝑠</m:t>
                    </m:r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𝑊𝑋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(W : weight of element, 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	X include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Frequency of keyword, whether it is derivative, position of keyword and so on.)</a:t>
                </a:r>
              </a:p>
              <a:p>
                <a:r>
                  <a:rPr lang="en-US" altLang="ko-KR" dirty="0"/>
                  <a:t>Still looking for elements of X. </a:t>
                </a:r>
              </a:p>
              <a:p>
                <a:r>
                  <a:rPr lang="en-US" altLang="ko-KR" dirty="0"/>
                  <a:t>Because the frequency of keywords is small, I think I do not have to worry about the time complexity of the ranking algorithm.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0967C54-D716-44A6-B7BE-43AA5427E3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424" y="1967762"/>
                <a:ext cx="10554574" cy="489023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7967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CC343-FB05-41BD-870B-E84645846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45B482-D2A8-427B-868F-D91C7CA1A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I use </a:t>
            </a:r>
            <a:r>
              <a:rPr lang="en-US" altLang="ko-KR" sz="2400" dirty="0" err="1"/>
              <a:t>qsort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277339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명언</Template>
  <TotalTime>352</TotalTime>
  <Words>373</Words>
  <Application>Microsoft Office PowerPoint</Application>
  <PresentationFormat>와이드스크린</PresentationFormat>
  <Paragraphs>87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Cambria Math</vt:lpstr>
      <vt:lpstr>Century Gothic</vt:lpstr>
      <vt:lpstr>Wingdings 2</vt:lpstr>
      <vt:lpstr>명언</vt:lpstr>
      <vt:lpstr>SW Programming</vt:lpstr>
      <vt:lpstr>Problem modeling</vt:lpstr>
      <vt:lpstr>Focus</vt:lpstr>
      <vt:lpstr>PowerPoint 프레젠테이션</vt:lpstr>
      <vt:lpstr>Flow Chart</vt:lpstr>
      <vt:lpstr>Get File List</vt:lpstr>
      <vt:lpstr>Pattern Search</vt:lpstr>
      <vt:lpstr>Ranking (The Degree of Accuracy)</vt:lpstr>
      <vt:lpstr>Sorting</vt:lpstr>
      <vt:lpstr>Is it really possible? (Scale Issue)</vt:lpstr>
      <vt:lpstr>Is it really possible? (Scale Issue)</vt:lpstr>
      <vt:lpstr>Source &amp; Header File</vt:lpstr>
      <vt:lpstr>Algorithm &amp; Solution</vt:lpstr>
      <vt:lpstr>Algorithm?</vt:lpstr>
      <vt:lpstr>extractSentence</vt:lpstr>
      <vt:lpstr>extractSentence</vt:lpstr>
      <vt:lpstr>extractSentece test</vt:lpstr>
      <vt:lpstr>Ranking (Remind)</vt:lpstr>
      <vt:lpstr>Rank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 프로그래밍</dc:title>
  <dc:creator>이민욱</dc:creator>
  <cp:lastModifiedBy> </cp:lastModifiedBy>
  <cp:revision>25</cp:revision>
  <dcterms:created xsi:type="dcterms:W3CDTF">2017-10-28T05:46:13Z</dcterms:created>
  <dcterms:modified xsi:type="dcterms:W3CDTF">2017-11-13T17:29:10Z</dcterms:modified>
</cp:coreProperties>
</file>