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6" r:id="rId4"/>
    <p:sldId id="257" r:id="rId5"/>
    <p:sldId id="262" r:id="rId6"/>
    <p:sldId id="258" r:id="rId7"/>
    <p:sldId id="259" r:id="rId8"/>
    <p:sldId id="260" r:id="rId9"/>
    <p:sldId id="261" r:id="rId10"/>
    <p:sldId id="264" r:id="rId11"/>
    <p:sldId id="265" r:id="rId12"/>
    <p:sldId id="263" r:id="rId13"/>
    <p:sldId id="267" r:id="rId14"/>
    <p:sldId id="272" r:id="rId15"/>
    <p:sldId id="270" r:id="rId16"/>
    <p:sldId id="273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82679-25C3-4474-AFBD-46D9917EF7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3DF46E-6D96-4208-B094-123B848E9D8F}">
      <dgm:prSet phldrT="[텍스트]"/>
      <dgm:spPr/>
      <dgm:t>
        <a:bodyPr/>
        <a:lstStyle/>
        <a:p>
          <a:pPr latinLnBrk="1"/>
          <a:r>
            <a:rPr lang="en-US" altLang="ko-KR" dirty="0"/>
            <a:t>Get </a:t>
          </a:r>
          <a:r>
            <a:rPr lang="en-US" altLang="ko-KR" dirty="0" err="1"/>
            <a:t>FileList</a:t>
          </a:r>
          <a:endParaRPr lang="ko-KR" altLang="en-US" dirty="0"/>
        </a:p>
      </dgm:t>
    </dgm:pt>
    <dgm:pt modelId="{C60EABCE-C989-4E71-BDE7-64FDB760584B}" type="par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2CE2D4EE-7D40-4920-B8B9-5EBC8BFA3745}" type="sib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945D8A22-7B4E-4A34-B85C-A41C91BA5475}">
      <dgm:prSet phldrT="[텍스트]"/>
      <dgm:spPr/>
      <dgm:t>
        <a:bodyPr/>
        <a:lstStyle/>
        <a:p>
          <a:pPr latinLnBrk="1"/>
          <a:r>
            <a:rPr lang="en-US" altLang="ko-KR" dirty="0"/>
            <a:t>Pattern Search</a:t>
          </a:r>
          <a:endParaRPr lang="ko-KR" altLang="en-US" dirty="0"/>
        </a:p>
      </dgm:t>
    </dgm:pt>
    <dgm:pt modelId="{934BAA7E-74C8-4FCA-8924-EB5F907BD0EA}" type="par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41C11315-565D-4824-981C-C8ADD10FBDEE}" type="sib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A161E2A2-039A-4577-87FA-6EBA51134554}">
      <dgm:prSet phldrT="[텍스트]"/>
      <dgm:spPr/>
      <dgm:t>
        <a:bodyPr/>
        <a:lstStyle/>
        <a:p>
          <a:pPr latinLnBrk="1"/>
          <a:r>
            <a:rPr lang="en-US" altLang="ko-KR" dirty="0"/>
            <a:t>Ranking</a:t>
          </a:r>
          <a:endParaRPr lang="ko-KR" altLang="en-US" dirty="0"/>
        </a:p>
      </dgm:t>
    </dgm:pt>
    <dgm:pt modelId="{A20C5F59-97D0-4DC2-A3D0-A15533168E32}" type="par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6CE21DBD-0AEB-46C0-8F8F-1FA0C4AF4E4C}" type="sib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01F3BFB3-869A-40B7-9775-5670445927C0}">
      <dgm:prSet phldrT="[텍스트]"/>
      <dgm:spPr/>
      <dgm:t>
        <a:bodyPr/>
        <a:lstStyle/>
        <a:p>
          <a:pPr latinLnBrk="1"/>
          <a:r>
            <a:rPr lang="en-US" altLang="ko-KR" dirty="0"/>
            <a:t>Sorting</a:t>
          </a:r>
          <a:endParaRPr lang="ko-KR" altLang="en-US" dirty="0"/>
        </a:p>
      </dgm:t>
    </dgm:pt>
    <dgm:pt modelId="{2E90AEE2-A77F-4AA0-8FA7-A682617D7AF2}" type="par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FA858274-A6ED-4D6A-9120-705C702D78EC}" type="sib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810189CF-EE34-4E85-AD67-241AFA6AF614}" type="pres">
      <dgm:prSet presAssocID="{20382679-25C3-4474-AFBD-46D9917EF770}" presName="Name0" presStyleCnt="0">
        <dgm:presLayoutVars>
          <dgm:dir/>
          <dgm:resizeHandles val="exact"/>
        </dgm:presLayoutVars>
      </dgm:prSet>
      <dgm:spPr/>
    </dgm:pt>
    <dgm:pt modelId="{8CADBC8D-CBF5-4E67-8FDF-A3B9771D5280}" type="pres">
      <dgm:prSet presAssocID="{9B3DF46E-6D96-4208-B094-123B848E9D8F}" presName="node" presStyleLbl="node1" presStyleIdx="0" presStyleCnt="4">
        <dgm:presLayoutVars>
          <dgm:bulletEnabled val="1"/>
        </dgm:presLayoutVars>
      </dgm:prSet>
      <dgm:spPr/>
    </dgm:pt>
    <dgm:pt modelId="{400CFD25-C675-421E-BC05-4BD033C3B470}" type="pres">
      <dgm:prSet presAssocID="{2CE2D4EE-7D40-4920-B8B9-5EBC8BFA3745}" presName="sibTrans" presStyleLbl="sibTrans2D1" presStyleIdx="0" presStyleCnt="3"/>
      <dgm:spPr/>
    </dgm:pt>
    <dgm:pt modelId="{7C9514D9-6BE6-4E43-A32F-303BA1ACA555}" type="pres">
      <dgm:prSet presAssocID="{2CE2D4EE-7D40-4920-B8B9-5EBC8BFA3745}" presName="connectorText" presStyleLbl="sibTrans2D1" presStyleIdx="0" presStyleCnt="3"/>
      <dgm:spPr/>
    </dgm:pt>
    <dgm:pt modelId="{FC696A07-4794-4355-9BB9-AAE9BCA4378C}" type="pres">
      <dgm:prSet presAssocID="{945D8A22-7B4E-4A34-B85C-A41C91BA5475}" presName="node" presStyleLbl="node1" presStyleIdx="1" presStyleCnt="4">
        <dgm:presLayoutVars>
          <dgm:bulletEnabled val="1"/>
        </dgm:presLayoutVars>
      </dgm:prSet>
      <dgm:spPr/>
    </dgm:pt>
    <dgm:pt modelId="{63239502-E94F-459C-9091-BB6E61A60689}" type="pres">
      <dgm:prSet presAssocID="{41C11315-565D-4824-981C-C8ADD10FBDEE}" presName="sibTrans" presStyleLbl="sibTrans2D1" presStyleIdx="1" presStyleCnt="3"/>
      <dgm:spPr/>
    </dgm:pt>
    <dgm:pt modelId="{948F9103-9B93-48E7-B083-971881DDC29E}" type="pres">
      <dgm:prSet presAssocID="{41C11315-565D-4824-981C-C8ADD10FBDEE}" presName="connectorText" presStyleLbl="sibTrans2D1" presStyleIdx="1" presStyleCnt="3"/>
      <dgm:spPr/>
    </dgm:pt>
    <dgm:pt modelId="{B37A1215-F233-4D60-AD35-D35E3F999E6C}" type="pres">
      <dgm:prSet presAssocID="{A161E2A2-039A-4577-87FA-6EBA51134554}" presName="node" presStyleLbl="node1" presStyleIdx="2" presStyleCnt="4">
        <dgm:presLayoutVars>
          <dgm:bulletEnabled val="1"/>
        </dgm:presLayoutVars>
      </dgm:prSet>
      <dgm:spPr/>
    </dgm:pt>
    <dgm:pt modelId="{7604BDDC-B0E9-418C-BC5D-7CEFA295F586}" type="pres">
      <dgm:prSet presAssocID="{6CE21DBD-0AEB-46C0-8F8F-1FA0C4AF4E4C}" presName="sibTrans" presStyleLbl="sibTrans2D1" presStyleIdx="2" presStyleCnt="3"/>
      <dgm:spPr/>
    </dgm:pt>
    <dgm:pt modelId="{FB4B04AB-82C1-453A-B2F6-B4A2BCD1B056}" type="pres">
      <dgm:prSet presAssocID="{6CE21DBD-0AEB-46C0-8F8F-1FA0C4AF4E4C}" presName="connectorText" presStyleLbl="sibTrans2D1" presStyleIdx="2" presStyleCnt="3"/>
      <dgm:spPr/>
    </dgm:pt>
    <dgm:pt modelId="{7A97890F-140A-4662-9883-C277B6B2B84D}" type="pres">
      <dgm:prSet presAssocID="{01F3BFB3-869A-40B7-9775-5670445927C0}" presName="node" presStyleLbl="node1" presStyleIdx="3" presStyleCnt="4">
        <dgm:presLayoutVars>
          <dgm:bulletEnabled val="1"/>
        </dgm:presLayoutVars>
      </dgm:prSet>
      <dgm:spPr/>
    </dgm:pt>
  </dgm:ptLst>
  <dgm:cxnLst>
    <dgm:cxn modelId="{BA190B00-F0CC-4E89-A73E-0AF3D7E2E478}" type="presOf" srcId="{01F3BFB3-869A-40B7-9775-5670445927C0}" destId="{7A97890F-140A-4662-9883-C277B6B2B84D}" srcOrd="0" destOrd="0" presId="urn:microsoft.com/office/officeart/2005/8/layout/process1"/>
    <dgm:cxn modelId="{2A472300-5917-44D4-A8A5-3A686DC2C33A}" type="presOf" srcId="{945D8A22-7B4E-4A34-B85C-A41C91BA5475}" destId="{FC696A07-4794-4355-9BB9-AAE9BCA4378C}" srcOrd="0" destOrd="0" presId="urn:microsoft.com/office/officeart/2005/8/layout/process1"/>
    <dgm:cxn modelId="{68D26806-3FD1-42D9-AA35-2CB8FE16D17A}" type="presOf" srcId="{2CE2D4EE-7D40-4920-B8B9-5EBC8BFA3745}" destId="{7C9514D9-6BE6-4E43-A32F-303BA1ACA555}" srcOrd="1" destOrd="0" presId="urn:microsoft.com/office/officeart/2005/8/layout/process1"/>
    <dgm:cxn modelId="{88A84C0F-84DE-4335-B489-5410BB46C707}" srcId="{20382679-25C3-4474-AFBD-46D9917EF770}" destId="{A161E2A2-039A-4577-87FA-6EBA51134554}" srcOrd="2" destOrd="0" parTransId="{A20C5F59-97D0-4DC2-A3D0-A15533168E32}" sibTransId="{6CE21DBD-0AEB-46C0-8F8F-1FA0C4AF4E4C}"/>
    <dgm:cxn modelId="{C7860E14-8FFF-4CA9-8AFF-BBC3135E44FA}" type="presOf" srcId="{41C11315-565D-4824-981C-C8ADD10FBDEE}" destId="{63239502-E94F-459C-9091-BB6E61A60689}" srcOrd="0" destOrd="0" presId="urn:microsoft.com/office/officeart/2005/8/layout/process1"/>
    <dgm:cxn modelId="{2510093E-F977-4798-937D-0D62DCC44DBB}" type="presOf" srcId="{2CE2D4EE-7D40-4920-B8B9-5EBC8BFA3745}" destId="{400CFD25-C675-421E-BC05-4BD033C3B470}" srcOrd="0" destOrd="0" presId="urn:microsoft.com/office/officeart/2005/8/layout/process1"/>
    <dgm:cxn modelId="{3E279B79-579E-460D-B5B0-03E2A94A49CA}" type="presOf" srcId="{6CE21DBD-0AEB-46C0-8F8F-1FA0C4AF4E4C}" destId="{FB4B04AB-82C1-453A-B2F6-B4A2BCD1B056}" srcOrd="1" destOrd="0" presId="urn:microsoft.com/office/officeart/2005/8/layout/process1"/>
    <dgm:cxn modelId="{E50BF481-A336-4ACF-8A24-873D825D4A3A}" srcId="{20382679-25C3-4474-AFBD-46D9917EF770}" destId="{9B3DF46E-6D96-4208-B094-123B848E9D8F}" srcOrd="0" destOrd="0" parTransId="{C60EABCE-C989-4E71-BDE7-64FDB760584B}" sibTransId="{2CE2D4EE-7D40-4920-B8B9-5EBC8BFA3745}"/>
    <dgm:cxn modelId="{57414382-10B2-4EA8-BFE6-A7B23BCC8650}" type="presOf" srcId="{20382679-25C3-4474-AFBD-46D9917EF770}" destId="{810189CF-EE34-4E85-AD67-241AFA6AF614}" srcOrd="0" destOrd="0" presId="urn:microsoft.com/office/officeart/2005/8/layout/process1"/>
    <dgm:cxn modelId="{62E3168A-EF8C-4672-981F-C32AE5BC18E0}" type="presOf" srcId="{41C11315-565D-4824-981C-C8ADD10FBDEE}" destId="{948F9103-9B93-48E7-B083-971881DDC29E}" srcOrd="1" destOrd="0" presId="urn:microsoft.com/office/officeart/2005/8/layout/process1"/>
    <dgm:cxn modelId="{0AE94F9C-FE34-4CD5-8D9B-DD5977F785E6}" srcId="{20382679-25C3-4474-AFBD-46D9917EF770}" destId="{01F3BFB3-869A-40B7-9775-5670445927C0}" srcOrd="3" destOrd="0" parTransId="{2E90AEE2-A77F-4AA0-8FA7-A682617D7AF2}" sibTransId="{FA858274-A6ED-4D6A-9120-705C702D78EC}"/>
    <dgm:cxn modelId="{7A4DCFD5-0615-4FAF-BED3-C0D553D70B0C}" type="presOf" srcId="{9B3DF46E-6D96-4208-B094-123B848E9D8F}" destId="{8CADBC8D-CBF5-4E67-8FDF-A3B9771D5280}" srcOrd="0" destOrd="0" presId="urn:microsoft.com/office/officeart/2005/8/layout/process1"/>
    <dgm:cxn modelId="{A5250FD6-705F-4071-A4E8-99D606E2D6EA}" srcId="{20382679-25C3-4474-AFBD-46D9917EF770}" destId="{945D8A22-7B4E-4A34-B85C-A41C91BA5475}" srcOrd="1" destOrd="0" parTransId="{934BAA7E-74C8-4FCA-8924-EB5F907BD0EA}" sibTransId="{41C11315-565D-4824-981C-C8ADD10FBDEE}"/>
    <dgm:cxn modelId="{B4FE78DB-5761-4FA3-98C9-E5D366D8E71C}" type="presOf" srcId="{6CE21DBD-0AEB-46C0-8F8F-1FA0C4AF4E4C}" destId="{7604BDDC-B0E9-418C-BC5D-7CEFA295F586}" srcOrd="0" destOrd="0" presId="urn:microsoft.com/office/officeart/2005/8/layout/process1"/>
    <dgm:cxn modelId="{118981F2-B891-466B-838C-6809DFF618CE}" type="presOf" srcId="{A161E2A2-039A-4577-87FA-6EBA51134554}" destId="{B37A1215-F233-4D60-AD35-D35E3F999E6C}" srcOrd="0" destOrd="0" presId="urn:microsoft.com/office/officeart/2005/8/layout/process1"/>
    <dgm:cxn modelId="{C6174380-6202-4C8C-A655-673632319E9D}" type="presParOf" srcId="{810189CF-EE34-4E85-AD67-241AFA6AF614}" destId="{8CADBC8D-CBF5-4E67-8FDF-A3B9771D5280}" srcOrd="0" destOrd="0" presId="urn:microsoft.com/office/officeart/2005/8/layout/process1"/>
    <dgm:cxn modelId="{E4578EC4-4889-4286-B5C3-A0A5233C5C1E}" type="presParOf" srcId="{810189CF-EE34-4E85-AD67-241AFA6AF614}" destId="{400CFD25-C675-421E-BC05-4BD033C3B470}" srcOrd="1" destOrd="0" presId="urn:microsoft.com/office/officeart/2005/8/layout/process1"/>
    <dgm:cxn modelId="{F8B92AE5-48C4-4751-BA66-76C5A9DC98C4}" type="presParOf" srcId="{400CFD25-C675-421E-BC05-4BD033C3B470}" destId="{7C9514D9-6BE6-4E43-A32F-303BA1ACA555}" srcOrd="0" destOrd="0" presId="urn:microsoft.com/office/officeart/2005/8/layout/process1"/>
    <dgm:cxn modelId="{33A54A98-9C94-4A54-A7B8-153871122382}" type="presParOf" srcId="{810189CF-EE34-4E85-AD67-241AFA6AF614}" destId="{FC696A07-4794-4355-9BB9-AAE9BCA4378C}" srcOrd="2" destOrd="0" presId="urn:microsoft.com/office/officeart/2005/8/layout/process1"/>
    <dgm:cxn modelId="{0671D513-E570-4A42-9D66-42D974CDB702}" type="presParOf" srcId="{810189CF-EE34-4E85-AD67-241AFA6AF614}" destId="{63239502-E94F-459C-9091-BB6E61A60689}" srcOrd="3" destOrd="0" presId="urn:microsoft.com/office/officeart/2005/8/layout/process1"/>
    <dgm:cxn modelId="{7A95D46A-41BA-437C-87FC-C9552B8322FC}" type="presParOf" srcId="{63239502-E94F-459C-9091-BB6E61A60689}" destId="{948F9103-9B93-48E7-B083-971881DDC29E}" srcOrd="0" destOrd="0" presId="urn:microsoft.com/office/officeart/2005/8/layout/process1"/>
    <dgm:cxn modelId="{6227F2DC-D181-4D1A-B638-44C53E6EC2E4}" type="presParOf" srcId="{810189CF-EE34-4E85-AD67-241AFA6AF614}" destId="{B37A1215-F233-4D60-AD35-D35E3F999E6C}" srcOrd="4" destOrd="0" presId="urn:microsoft.com/office/officeart/2005/8/layout/process1"/>
    <dgm:cxn modelId="{09006CE7-8C25-4A7B-A59E-BCE26C471DB5}" type="presParOf" srcId="{810189CF-EE34-4E85-AD67-241AFA6AF614}" destId="{7604BDDC-B0E9-418C-BC5D-7CEFA295F586}" srcOrd="5" destOrd="0" presId="urn:microsoft.com/office/officeart/2005/8/layout/process1"/>
    <dgm:cxn modelId="{795334F4-597B-41C9-B445-6D7C5F6C134D}" type="presParOf" srcId="{7604BDDC-B0E9-418C-BC5D-7CEFA295F586}" destId="{FB4B04AB-82C1-453A-B2F6-B4A2BCD1B056}" srcOrd="0" destOrd="0" presId="urn:microsoft.com/office/officeart/2005/8/layout/process1"/>
    <dgm:cxn modelId="{C43C2803-7E7C-4910-B795-4E44AE1033C8}" type="presParOf" srcId="{810189CF-EE34-4E85-AD67-241AFA6AF614}" destId="{7A97890F-140A-4662-9883-C277B6B2B84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BC8D-CBF5-4E67-8FDF-A3B9771D5280}">
      <dsp:nvSpPr>
        <dsp:cNvPr id="0" name=""/>
        <dsp:cNvSpPr/>
      </dsp:nvSpPr>
      <dsp:spPr>
        <a:xfrm>
          <a:off x="4637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Get </a:t>
          </a:r>
          <a:r>
            <a:rPr lang="en-US" altLang="ko-KR" sz="3200" kern="1200" dirty="0" err="1"/>
            <a:t>FileList</a:t>
          </a:r>
          <a:endParaRPr lang="ko-KR" altLang="en-US" sz="3200" kern="1200" dirty="0"/>
        </a:p>
      </dsp:txBody>
      <dsp:txXfrm>
        <a:off x="40272" y="1245784"/>
        <a:ext cx="1956503" cy="1145394"/>
      </dsp:txXfrm>
    </dsp:sp>
    <dsp:sp modelId="{400CFD25-C675-421E-BC05-4BD033C3B470}">
      <dsp:nvSpPr>
        <dsp:cNvPr id="0" name=""/>
        <dsp:cNvSpPr/>
      </dsp:nvSpPr>
      <dsp:spPr>
        <a:xfrm>
          <a:off x="2235189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235189" y="1667614"/>
        <a:ext cx="300922" cy="301733"/>
      </dsp:txXfrm>
    </dsp:sp>
    <dsp:sp modelId="{FC696A07-4794-4355-9BB9-AAE9BCA4378C}">
      <dsp:nvSpPr>
        <dsp:cNvPr id="0" name=""/>
        <dsp:cNvSpPr/>
      </dsp:nvSpPr>
      <dsp:spPr>
        <a:xfrm>
          <a:off x="2843521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Pattern Search</a:t>
          </a:r>
          <a:endParaRPr lang="ko-KR" altLang="en-US" sz="3200" kern="1200" dirty="0"/>
        </a:p>
      </dsp:txBody>
      <dsp:txXfrm>
        <a:off x="2879156" y="1245784"/>
        <a:ext cx="1956503" cy="1145394"/>
      </dsp:txXfrm>
    </dsp:sp>
    <dsp:sp modelId="{63239502-E94F-459C-9091-BB6E61A60689}">
      <dsp:nvSpPr>
        <dsp:cNvPr id="0" name=""/>
        <dsp:cNvSpPr/>
      </dsp:nvSpPr>
      <dsp:spPr>
        <a:xfrm>
          <a:off x="5074072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5074072" y="1667614"/>
        <a:ext cx="300922" cy="301733"/>
      </dsp:txXfrm>
    </dsp:sp>
    <dsp:sp modelId="{B37A1215-F233-4D60-AD35-D35E3F999E6C}">
      <dsp:nvSpPr>
        <dsp:cNvPr id="0" name=""/>
        <dsp:cNvSpPr/>
      </dsp:nvSpPr>
      <dsp:spPr>
        <a:xfrm>
          <a:off x="5682404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Ranking</a:t>
          </a:r>
          <a:endParaRPr lang="ko-KR" altLang="en-US" sz="3200" kern="1200" dirty="0"/>
        </a:p>
      </dsp:txBody>
      <dsp:txXfrm>
        <a:off x="5718039" y="1245784"/>
        <a:ext cx="1956503" cy="1145394"/>
      </dsp:txXfrm>
    </dsp:sp>
    <dsp:sp modelId="{7604BDDC-B0E9-418C-BC5D-7CEFA295F586}">
      <dsp:nvSpPr>
        <dsp:cNvPr id="0" name=""/>
        <dsp:cNvSpPr/>
      </dsp:nvSpPr>
      <dsp:spPr>
        <a:xfrm>
          <a:off x="7912956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912956" y="1667614"/>
        <a:ext cx="300922" cy="301733"/>
      </dsp:txXfrm>
    </dsp:sp>
    <dsp:sp modelId="{7A97890F-140A-4662-9883-C277B6B2B84D}">
      <dsp:nvSpPr>
        <dsp:cNvPr id="0" name=""/>
        <dsp:cNvSpPr/>
      </dsp:nvSpPr>
      <dsp:spPr>
        <a:xfrm>
          <a:off x="8521288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Sorting</a:t>
          </a:r>
          <a:endParaRPr lang="ko-KR" altLang="en-US" sz="3200" kern="1200" dirty="0"/>
        </a:p>
      </dsp:txBody>
      <dsp:txXfrm>
        <a:off x="8556923" y="1245784"/>
        <a:ext cx="1956503" cy="114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9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8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7DB7F-CC58-48E2-BE0E-8BA189DDF264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1700-8690-4653-A061-6251AEBF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A0F8B-D85C-4BF3-8403-B1136E44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20171105 </a:t>
            </a:r>
            <a:r>
              <a:rPr lang="ko-KR" altLang="en-US" dirty="0"/>
              <a:t>이민욱</a:t>
            </a:r>
          </a:p>
        </p:txBody>
      </p:sp>
    </p:spTree>
    <p:extLst>
      <p:ext uri="{BB962C8B-B14F-4D97-AF65-F5344CB8AC3E}">
        <p14:creationId xmlns:p14="http://schemas.microsoft.com/office/powerpoint/2010/main" val="38362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DCD6-A14C-4889-95C7-3B155DF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it really possible? (Scale Issue)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2223C-5A96-40B2-BA37-81193B6D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6" y="3335494"/>
            <a:ext cx="6319155" cy="340467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EF9BD7-007A-4140-B8EF-635A84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28009"/>
            <a:ext cx="6583575" cy="3636511"/>
          </a:xfrm>
        </p:spPr>
        <p:txBody>
          <a:bodyPr/>
          <a:lstStyle/>
          <a:p>
            <a:r>
              <a:rPr lang="en-US" altLang="ko-KR" dirty="0"/>
              <a:t>Toy Test</a:t>
            </a:r>
          </a:p>
          <a:p>
            <a:r>
              <a:rPr lang="en-US" altLang="ko-KR" dirty="0"/>
              <a:t>The length of time it takes to simply find?</a:t>
            </a:r>
          </a:p>
          <a:p>
            <a:r>
              <a:rPr lang="en-US" altLang="ko-KR" dirty="0"/>
              <a:t>(The decimal precision is up to the fifth decimal place.)</a:t>
            </a:r>
          </a:p>
          <a:p>
            <a:r>
              <a:rPr lang="en-US" altLang="ko-KR" dirty="0"/>
              <a:t>0.00405 (in Debug)</a:t>
            </a:r>
          </a:p>
          <a:p>
            <a:r>
              <a:rPr lang="en-US" altLang="ko-KR" dirty="0"/>
              <a:t>0.00101 (in Release)</a:t>
            </a:r>
          </a:p>
        </p:txBody>
      </p:sp>
    </p:spTree>
    <p:extLst>
      <p:ext uri="{BB962C8B-B14F-4D97-AF65-F5344CB8AC3E}">
        <p14:creationId xmlns:p14="http://schemas.microsoft.com/office/powerpoint/2010/main" val="20959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4A13-CCC8-42BC-AAB0-24E7F0C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it really possible? (Scale Issue)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755D-5440-4498-95DF-3FB54E59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88FD4-B010-4288-A6E3-539091ED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28" y="1448256"/>
            <a:ext cx="3811571" cy="5409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70A86E-6DFA-4FA0-8FA1-1CBE4FF5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87" y="1662405"/>
            <a:ext cx="7387347" cy="4774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AA074-E19F-4EBD-8D34-D44E51F0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3660133"/>
            <a:ext cx="72485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83537-756B-44A2-946F-D84C22B1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24" y="4934403"/>
            <a:ext cx="715327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A1AAC-A935-4279-83E8-36C1ACEE64A4}"/>
              </a:ext>
            </a:extLst>
          </p:cNvPr>
          <p:cNvSpPr txBox="1"/>
          <p:nvPr/>
        </p:nvSpPr>
        <p:spPr>
          <a:xfrm>
            <a:off x="818712" y="371569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Loop 1~100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EC9F9A6-3590-4AA7-9D83-EF381DAC33BB}"/>
              </a:ext>
            </a:extLst>
          </p:cNvPr>
          <p:cNvSpPr/>
          <p:nvPr/>
        </p:nvSpPr>
        <p:spPr>
          <a:xfrm>
            <a:off x="5346570" y="4454616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7BD9BB4-CC25-47D4-B959-3D2FC1EE25B8}"/>
              </a:ext>
            </a:extLst>
          </p:cNvPr>
          <p:cNvSpPr/>
          <p:nvPr/>
        </p:nvSpPr>
        <p:spPr>
          <a:xfrm>
            <a:off x="5346570" y="6064187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C6595-54BD-4B0D-A3FC-27F8A426E510}"/>
              </a:ext>
            </a:extLst>
          </p:cNvPr>
          <p:cNvSpPr txBox="1"/>
          <p:nvPr/>
        </p:nvSpPr>
        <p:spPr>
          <a:xfrm>
            <a:off x="1913426" y="39294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Debug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A72A3-CB4A-42F0-9CE1-ECCEA0EDF04F}"/>
              </a:ext>
            </a:extLst>
          </p:cNvPr>
          <p:cNvSpPr txBox="1"/>
          <p:nvPr/>
        </p:nvSpPr>
        <p:spPr>
          <a:xfrm>
            <a:off x="1912196" y="4980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Release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D3F9-792A-4C43-B46E-7FBD5B7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&amp; Header File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4D07F-6B9C-4ABB-B468-310EEAB74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21" y="2064545"/>
            <a:ext cx="2565165" cy="399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8AD8A-C514-4482-895F-E7534FF995F8}"/>
              </a:ext>
            </a:extLst>
          </p:cNvPr>
          <p:cNvSpPr txBox="1"/>
          <p:nvPr/>
        </p:nvSpPr>
        <p:spPr>
          <a:xfrm>
            <a:off x="4034898" y="2632173"/>
            <a:ext cx="7278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: </a:t>
            </a:r>
            <a:r>
              <a:rPr lang="en-US" altLang="ko-KR" dirty="0" err="1"/>
              <a:t>LinkedList</a:t>
            </a:r>
            <a:r>
              <a:rPr lang="en-US" altLang="ko-KR" dirty="0"/>
              <a:t> structure, function</a:t>
            </a:r>
          </a:p>
          <a:p>
            <a:r>
              <a:rPr lang="en-US" altLang="ko-KR" dirty="0"/>
              <a:t>			To do : sort list</a:t>
            </a:r>
          </a:p>
          <a:p>
            <a:endParaRPr lang="en-US" altLang="ko-KR" dirty="0"/>
          </a:p>
          <a:p>
            <a:r>
              <a:rPr lang="en-US" altLang="ko-KR" dirty="0"/>
              <a:t>Keyword : find keyword in document</a:t>
            </a:r>
          </a:p>
          <a:p>
            <a:r>
              <a:rPr lang="en-US" altLang="ko-KR" dirty="0"/>
              <a:t>			</a:t>
            </a:r>
            <a:r>
              <a:rPr lang="en-US" altLang="ko-KR" b="1" dirty="0"/>
              <a:t>To do : rank in document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en-US" altLang="ko-KR" strike="sngStrike" dirty="0"/>
              <a:t>: </a:t>
            </a:r>
            <a:r>
              <a:rPr lang="en-US" altLang="ko-KR" strike="sngStrike" dirty="0" err="1"/>
              <a:t>Todo</a:t>
            </a:r>
            <a:r>
              <a:rPr lang="en-US" altLang="ko-KR" strike="sngStrike" dirty="0"/>
              <a:t> : get File list in directory</a:t>
            </a:r>
          </a:p>
          <a:p>
            <a:r>
              <a:rPr lang="en-US" altLang="ko-KR" dirty="0"/>
              <a:t>	</a:t>
            </a:r>
            <a:r>
              <a:rPr lang="en-US" altLang="ko-KR" b="1" dirty="0" err="1"/>
              <a:t>Todo</a:t>
            </a:r>
            <a:r>
              <a:rPr lang="en-US" altLang="ko-KR" b="1" dirty="0"/>
              <a:t> : Distribute File list to Thread( If # of File &gt; 1000)</a:t>
            </a:r>
          </a:p>
          <a:p>
            <a:r>
              <a:rPr lang="en-US" altLang="ko-KR" dirty="0"/>
              <a:t>Main : process argument</a:t>
            </a:r>
          </a:p>
          <a:p>
            <a:endParaRPr lang="en-US" altLang="ko-KR" dirty="0"/>
          </a:p>
          <a:p>
            <a:r>
              <a:rPr lang="en-US" altLang="ko-KR" dirty="0"/>
              <a:t>											</a:t>
            </a:r>
            <a:r>
              <a:rPr lang="en-US" altLang="ko-KR" strike="sngStrike" dirty="0"/>
              <a:t>As of 10/28</a:t>
            </a:r>
          </a:p>
          <a:p>
            <a:r>
              <a:rPr lang="en-US" altLang="ko-KR" dirty="0"/>
              <a:t>											As of 10/29</a:t>
            </a:r>
          </a:p>
        </p:txBody>
      </p:sp>
    </p:spTree>
    <p:extLst>
      <p:ext uri="{BB962C8B-B14F-4D97-AF65-F5344CB8AC3E}">
        <p14:creationId xmlns:p14="http://schemas.microsoft.com/office/powerpoint/2010/main" val="276501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8EB70CB-B516-45EB-A901-8E45E2C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&amp; Solution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76BFEF9-E073-49EF-9469-0D0BF853D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Nov 17 – 2</a:t>
            </a:r>
            <a:r>
              <a:rPr lang="en-US" altLang="ko-KR" baseline="30000" dirty="0"/>
              <a:t>nd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EDA94-B334-4F17-A2B0-C690D35E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5305F-19AC-4D4B-9E05-0194CC0D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55367" cy="3895709"/>
          </a:xfrm>
        </p:spPr>
        <p:txBody>
          <a:bodyPr/>
          <a:lstStyle/>
          <a:p>
            <a:r>
              <a:rPr lang="en-US" altLang="ko-KR" dirty="0"/>
              <a:t>Because my Algorithm use keyword position in sentence, I want to extract sentence!! \@^@/</a:t>
            </a:r>
          </a:p>
        </p:txBody>
      </p:sp>
    </p:spTree>
    <p:extLst>
      <p:ext uri="{BB962C8B-B14F-4D97-AF65-F5344CB8AC3E}">
        <p14:creationId xmlns:p14="http://schemas.microsoft.com/office/powerpoint/2010/main" val="311957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EF1FBA-6C27-4B1C-9094-A5D8CB39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extractSentence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B93D23-AC31-4CEF-AD79-7395773A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45AFE-8737-42D8-92EB-2580AEAE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717"/>
            <a:ext cx="12192000" cy="51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0BD8-FB9F-40D4-BB1A-241E1EC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B38EC-E323-49DA-90CD-DD7DA76B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Sentence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EFBBD-E158-442A-9927-28E7F3C9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59" y="2329226"/>
            <a:ext cx="7448452" cy="40815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16EEAAF-B35C-4C0E-8B39-D046DBCA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extractSentece</a:t>
            </a:r>
            <a:r>
              <a:rPr lang="en-US" altLang="ko-KR" dirty="0"/>
              <a:t> test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7F6C2-B4DD-497A-BEDC-56D3FE88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350"/>
            <a:ext cx="10554574" cy="3636511"/>
          </a:xfrm>
        </p:spPr>
        <p:txBody>
          <a:bodyPr/>
          <a:lstStyle/>
          <a:p>
            <a:r>
              <a:rPr lang="en-US" altLang="ko-KR" dirty="0"/>
              <a:t>Test Text is Harry Potter</a:t>
            </a:r>
          </a:p>
          <a:p>
            <a:r>
              <a:rPr lang="en-US" altLang="ko-KR" dirty="0"/>
              <a:t>And I know I should remove</a:t>
            </a:r>
          </a:p>
          <a:p>
            <a:pPr marL="0" indent="0">
              <a:buNone/>
            </a:pPr>
            <a:r>
              <a:rPr lang="en-US" altLang="ko-KR" dirty="0"/>
              <a:t>Duplicate sentence.</a:t>
            </a:r>
          </a:p>
          <a:p>
            <a:pPr marL="0" indent="0">
              <a:buNone/>
            </a:pPr>
            <a:r>
              <a:rPr lang="en-US" altLang="ko-KR" dirty="0"/>
              <a:t>or.. I think This situation is not too 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67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(Remind)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 and so on.)</a:t>
                </a:r>
              </a:p>
              <a:p>
                <a:r>
                  <a:rPr lang="en-US" altLang="ko-KR" dirty="0"/>
                  <a:t>Still looking for elements of X. </a:t>
                </a:r>
              </a:p>
              <a:p>
                <a:r>
                  <a:rPr lang="en-US" altLang="ko-KR" dirty="0"/>
                  <a:t>Because the frequency of keywords is small, I think I do not have to worry about the time complexity of the ranking algorithm.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9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14447-6AC2-43A8-A21D-0965AB4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72BF8-38EC-49AB-A70F-F92485D6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dirty="0"/>
              <a:t>Title : W is very </a:t>
            </a:r>
            <a:r>
              <a:rPr lang="en-US" altLang="ko-KR" strike="sngStrike" dirty="0" err="1"/>
              <a:t>very</a:t>
            </a:r>
            <a:r>
              <a:rPr lang="en-US" altLang="ko-KR" strike="sngStrike" dirty="0"/>
              <a:t> </a:t>
            </a:r>
            <a:r>
              <a:rPr lang="en-US" altLang="ko-KR" strike="sngStrike" dirty="0" err="1"/>
              <a:t>very</a:t>
            </a:r>
            <a:r>
              <a:rPr lang="en-US" altLang="ko-KR" strike="sngStrike" dirty="0"/>
              <a:t> large number (10e5)</a:t>
            </a:r>
          </a:p>
          <a:p>
            <a:r>
              <a:rPr lang="en-US" altLang="ko-KR" dirty="0"/>
              <a:t>Frequency : W = 10</a:t>
            </a:r>
          </a:p>
          <a:p>
            <a:r>
              <a:rPr lang="en-US" altLang="ko-KR" dirty="0"/>
              <a:t>Derivative : W = 5 (not sure)</a:t>
            </a:r>
          </a:p>
          <a:p>
            <a:r>
              <a:rPr lang="en-US" altLang="ko-KR" dirty="0"/>
              <a:t>Position of Keyword : Well… I don’t know, I’m reading Linguistic thesis…</a:t>
            </a:r>
          </a:p>
          <a:p>
            <a:pPr marL="0" indent="0">
              <a:buNone/>
            </a:pPr>
            <a:r>
              <a:rPr lang="en-US" altLang="ko-KR" dirty="0"/>
              <a:t>	maybe 0~2? The Sentence’s First word or, last word.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To be honest, the more I read linguistic thesis, </a:t>
            </a:r>
          </a:p>
          <a:p>
            <a:pPr marL="0" indent="0">
              <a:buNone/>
            </a:pPr>
            <a:r>
              <a:rPr lang="en-US" altLang="ko-KR" sz="1600" dirty="0"/>
              <a:t>the more I think Title is best, Frequency is second best.. And other elements is no great significant.( I tested </a:t>
            </a:r>
            <a:r>
              <a:rPr lang="en-US" altLang="ko-KR" sz="1600" dirty="0" err="1"/>
              <a:t>wikipedia</a:t>
            </a:r>
            <a:r>
              <a:rPr lang="en-US" altLang="ko-KR" sz="160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40000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185B7F2-F58B-42A3-9215-F03903B4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modeling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D7E4467-8EDE-4B41-B2D6-EAAB1481E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Nov 3 – 1</a:t>
            </a:r>
            <a:r>
              <a:rPr lang="en-US" altLang="ko-KR" baseline="30000" dirty="0"/>
              <a:t>st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8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E5D8-13A2-43D9-B9BD-60DA24B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ACE1D-47A2-49BB-8605-358B4E4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Degree of Accuracy</a:t>
            </a:r>
          </a:p>
          <a:p>
            <a:r>
              <a:rPr lang="en-US" altLang="ko-KR" sz="2800" dirty="0"/>
              <a:t>Scale Issue (Memory &amp; Speed)</a:t>
            </a:r>
          </a:p>
        </p:txBody>
      </p:sp>
    </p:spTree>
    <p:extLst>
      <p:ext uri="{BB962C8B-B14F-4D97-AF65-F5344CB8AC3E}">
        <p14:creationId xmlns:p14="http://schemas.microsoft.com/office/powerpoint/2010/main" val="114574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9FF7-1300-4F3D-B5DA-76F4998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5BB9E7-B6AA-4BA0-9859-B12982EA9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9056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0261-8AFC-417B-BB1B-D4639395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F32B-23CB-41AB-88F1-3DDCF32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F3812-CB4B-44CC-A900-CC7D4A2D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0" y="0"/>
            <a:ext cx="4653504" cy="67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AB32-7341-4434-AF17-746D4E5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File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372C-7A8B-4709-9D34-329D950A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io.h</a:t>
            </a:r>
            <a:endParaRPr lang="en-US" altLang="ko-KR" dirty="0"/>
          </a:p>
          <a:p>
            <a:r>
              <a:rPr lang="en-US" altLang="ko-KR" dirty="0"/>
              <a:t>long _</a:t>
            </a:r>
            <a:r>
              <a:rPr lang="en-US" altLang="ko-KR" dirty="0" err="1"/>
              <a:t>findfirst</a:t>
            </a:r>
            <a:r>
              <a:rPr lang="en-US" altLang="ko-KR" dirty="0"/>
              <a:t>(char *</a:t>
            </a:r>
            <a:r>
              <a:rPr lang="en-US" altLang="ko-KR" dirty="0" err="1"/>
              <a:t>filespec</a:t>
            </a:r>
            <a:r>
              <a:rPr lang="en-US" altLang="ko-KR" dirty="0"/>
              <a:t>, struct _</a:t>
            </a:r>
            <a:r>
              <a:rPr lang="en-US" altLang="ko-KR" dirty="0" err="1"/>
              <a:t>findata_at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findnect</a:t>
            </a:r>
            <a:r>
              <a:rPr lang="en-US" altLang="ko-KR" dirty="0"/>
              <a:t>(long handle, struct _</a:t>
            </a:r>
            <a:r>
              <a:rPr lang="en-US" altLang="ko-KR" dirty="0" err="1"/>
              <a:t>finddata_t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findclose</a:t>
            </a:r>
            <a:r>
              <a:rPr lang="en-US" altLang="ko-KR" dirty="0"/>
              <a:t>(long handle);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C55-8274-4877-AC52-1CA96A1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Search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</a:t>
                </a:r>
                <a:r>
                  <a:rPr lang="en-US" altLang="ko-KR" dirty="0" err="1"/>
                  <a:t>tring.h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 err="1"/>
                  <a:t>const</a:t>
                </a:r>
                <a:r>
                  <a:rPr lang="en-US" altLang="ko-KR" dirty="0"/>
                  <a:t> char * </a:t>
                </a:r>
                <a:r>
                  <a:rPr lang="en-US" altLang="ko-KR" dirty="0" err="1"/>
                  <a:t>strstr</a:t>
                </a:r>
                <a:r>
                  <a:rPr lang="en-US" altLang="ko-KR" dirty="0"/>
                  <a:t> (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str1,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str2 );</a:t>
                </a:r>
              </a:p>
              <a:p>
                <a:r>
                  <a:rPr lang="en-US" altLang="ko-KR" dirty="0" err="1"/>
                  <a:t>strstr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 principle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 err="1"/>
                  <a:t>kmp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kmp</a:t>
                </a:r>
                <a:r>
                  <a:rPr lang="en-US" altLang="ko-KR" dirty="0"/>
                  <a:t> algorithm</a:t>
                </a:r>
              </a:p>
              <a:p>
                <a:r>
                  <a:rPr lang="en-US" altLang="ko-KR" dirty="0"/>
                  <a:t>Save char* data in </a:t>
                </a:r>
                <a:r>
                  <a:rPr lang="en-US" altLang="ko-KR" dirty="0" err="1"/>
                  <a:t>LinkedList</a:t>
                </a:r>
                <a:r>
                  <a:rPr lang="en-US" altLang="ko-KR" dirty="0"/>
                  <a:t> (because of convenience of ranking)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20CA423-8DC5-44B2-BEDB-F9A5F9F0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56" y="932413"/>
            <a:ext cx="3792699" cy="33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(The Degree of Accuracy)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 and so on.)</a:t>
                </a:r>
              </a:p>
              <a:p>
                <a:r>
                  <a:rPr lang="en-US" altLang="ko-KR" dirty="0"/>
                  <a:t>Still looking for elements of X. </a:t>
                </a:r>
              </a:p>
              <a:p>
                <a:r>
                  <a:rPr lang="en-US" altLang="ko-KR" dirty="0"/>
                  <a:t>Because the frequency of keywords is small, I think I do not have to worry about the time complexity of the ranking algorithm.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C343-FB05-41BD-870B-E846458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B482-D2A8-427B-868F-D91C7CA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 use </a:t>
            </a:r>
            <a:r>
              <a:rPr lang="en-US" altLang="ko-KR" sz="2400" dirty="0" err="1"/>
              <a:t>qsort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73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623</TotalTime>
  <Words>373</Words>
  <Application>Microsoft Office PowerPoint</Application>
  <PresentationFormat>와이드스크린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Cambria Math</vt:lpstr>
      <vt:lpstr>Century Gothic</vt:lpstr>
      <vt:lpstr>Wingdings 2</vt:lpstr>
      <vt:lpstr>명언</vt:lpstr>
      <vt:lpstr>SW Programming</vt:lpstr>
      <vt:lpstr>Problem modeling</vt:lpstr>
      <vt:lpstr>Focus</vt:lpstr>
      <vt:lpstr>PowerPoint 프레젠테이션</vt:lpstr>
      <vt:lpstr>Flow Chart</vt:lpstr>
      <vt:lpstr>Get File List</vt:lpstr>
      <vt:lpstr>Pattern Search</vt:lpstr>
      <vt:lpstr>Ranking (The Degree of Accuracy)</vt:lpstr>
      <vt:lpstr>Sorting</vt:lpstr>
      <vt:lpstr>Is it really possible? (Scale Issue)</vt:lpstr>
      <vt:lpstr>Is it really possible? (Scale Issue)</vt:lpstr>
      <vt:lpstr>Source &amp; Header File</vt:lpstr>
      <vt:lpstr>Algorithm &amp; Solution</vt:lpstr>
      <vt:lpstr>Algorithm?</vt:lpstr>
      <vt:lpstr>extractSentence</vt:lpstr>
      <vt:lpstr>extractSentence</vt:lpstr>
      <vt:lpstr>extractSentece test</vt:lpstr>
      <vt:lpstr>Ranking (Remind)</vt:lpstr>
      <vt:lpstr>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프로그래밍</dc:title>
  <dc:creator>이민욱</dc:creator>
  <cp:lastModifiedBy> </cp:lastModifiedBy>
  <cp:revision>27</cp:revision>
  <dcterms:created xsi:type="dcterms:W3CDTF">2017-10-28T05:46:13Z</dcterms:created>
  <dcterms:modified xsi:type="dcterms:W3CDTF">2017-11-18T12:36:55Z</dcterms:modified>
</cp:coreProperties>
</file>