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FC6"/>
    <a:srgbClr val="FF0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780" y="-3906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5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8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8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2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5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5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2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0" y="6438900"/>
            <a:ext cx="32404050" cy="956836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91440" tIns="91440" rIns="91440" bIns="91440" anchor="t" anchorCtr="0" upright="1">
            <a:noAutofit/>
          </a:bodyPr>
          <a:lstStyle/>
          <a:p>
            <a:endParaRPr lang="ko-KR" altLang="en-US" dirty="0"/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0" y="0"/>
            <a:ext cx="32404050" cy="76962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91440" tIns="91440" rIns="91440" bIns="91440" anchor="t" anchorCtr="0" upright="1">
            <a:noAutofit/>
          </a:bodyPr>
          <a:lstStyle/>
          <a:p>
            <a:endParaRPr lang="ko-KR" altLang="en-US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" y="769620"/>
            <a:ext cx="32404050" cy="56692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extLst/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81062" y="805262"/>
            <a:ext cx="1121332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Harmony </a:t>
            </a:r>
            <a:r>
              <a:rPr lang="en-US" altLang="ko-KR" sz="11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</a:t>
            </a:r>
            <a:endParaRPr lang="ko-KR" altLang="en-US" sz="11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95425" y="2590366"/>
            <a:ext cx="29184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41108" y="40629840"/>
            <a:ext cx="32413575" cy="18059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extLst/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endParaRPr lang="ko-KR" altLang="en-US" dirty="0"/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9525" y="42435780"/>
            <a:ext cx="32404050" cy="76962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91440" tIns="91440" rIns="91440" bIns="91440" anchor="t" anchorCtr="0" upright="1">
            <a:noAutofit/>
          </a:bodyPr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95210" y="2820645"/>
            <a:ext cx="2258503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b="1" dirty="0" smtClean="0">
                <a:solidFill>
                  <a:schemeClr val="bg1"/>
                </a:solidFill>
                <a:latin typeface="+mj-ea"/>
                <a:ea typeface="+mj-ea"/>
              </a:rPr>
              <a:t> 명지대학교 컴퓨터 공학과</a:t>
            </a:r>
            <a:r>
              <a:rPr lang="en-US" altLang="ko-KR" sz="7000" b="1" dirty="0" smtClean="0">
                <a:solidFill>
                  <a:schemeClr val="bg1"/>
                </a:solidFill>
                <a:latin typeface="+mj-ea"/>
                <a:ea typeface="+mj-ea"/>
              </a:rPr>
              <a:t>,  </a:t>
            </a:r>
            <a:r>
              <a:rPr lang="ko-KR" altLang="en-US" sz="7000" b="1" dirty="0" smtClean="0">
                <a:solidFill>
                  <a:schemeClr val="bg1"/>
                </a:solidFill>
                <a:latin typeface="+mj-ea"/>
                <a:ea typeface="+mj-ea"/>
              </a:rPr>
              <a:t>지도 교수</a:t>
            </a:r>
            <a:r>
              <a:rPr lang="en-US" altLang="ko-KR" sz="7000" b="1" dirty="0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7000" b="1" dirty="0" smtClean="0">
                <a:solidFill>
                  <a:schemeClr val="bg1"/>
                </a:solidFill>
                <a:latin typeface="+mj-ea"/>
                <a:ea typeface="+mj-ea"/>
              </a:rPr>
              <a:t>김상균 교수님</a:t>
            </a:r>
            <a:r>
              <a:rPr lang="en-US" altLang="ko-KR" sz="70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7000" b="1" dirty="0" err="1" smtClean="0">
                <a:solidFill>
                  <a:schemeClr val="bg1"/>
                </a:solidFill>
                <a:latin typeface="+mj-ea"/>
                <a:ea typeface="+mj-ea"/>
              </a:rPr>
              <a:t>멘토</a:t>
            </a:r>
            <a:r>
              <a:rPr lang="en-US" altLang="ko-KR" sz="7000" b="1" dirty="0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7000" b="1" dirty="0" smtClean="0">
                <a:solidFill>
                  <a:schemeClr val="bg1"/>
                </a:solidFill>
                <a:latin typeface="+mj-ea"/>
                <a:ea typeface="+mj-ea"/>
              </a:rPr>
              <a:t>홍성환 선배님</a:t>
            </a:r>
            <a:r>
              <a:rPr lang="en-US" altLang="ko-KR" sz="7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7000" b="1" dirty="0" smtClean="0">
                <a:solidFill>
                  <a:schemeClr val="bg1"/>
                </a:solidFill>
                <a:latin typeface="+mj-ea"/>
                <a:ea typeface="+mj-ea"/>
              </a:rPr>
              <a:t>팀원</a:t>
            </a:r>
            <a:r>
              <a:rPr lang="en-US" altLang="ko-KR" sz="7000" b="1" dirty="0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7000" b="1" dirty="0" smtClean="0">
                <a:solidFill>
                  <a:schemeClr val="bg1"/>
                </a:solidFill>
                <a:latin typeface="+mj-ea"/>
                <a:ea typeface="+mj-ea"/>
              </a:rPr>
              <a:t>황보성우</a:t>
            </a:r>
            <a:r>
              <a:rPr lang="en-US" altLang="ko-KR" sz="70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7000" b="1" dirty="0" smtClean="0">
                <a:solidFill>
                  <a:schemeClr val="bg1"/>
                </a:solidFill>
                <a:latin typeface="+mj-ea"/>
                <a:ea typeface="+mj-ea"/>
              </a:rPr>
              <a:t>이준희</a:t>
            </a:r>
            <a:r>
              <a:rPr lang="en-US" altLang="ko-KR" sz="70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7000" b="1" dirty="0" smtClean="0">
                <a:solidFill>
                  <a:schemeClr val="bg1"/>
                </a:solidFill>
                <a:latin typeface="+mj-ea"/>
                <a:ea typeface="+mj-ea"/>
              </a:rPr>
              <a:t>심민찬</a:t>
            </a:r>
            <a:r>
              <a:rPr lang="en-US" altLang="ko-KR" sz="7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7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677093" y="92214"/>
            <a:ext cx="3534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캡스톤</a:t>
            </a:r>
            <a:r>
              <a:rPr lang="ko-KR" altLang="en-US" sz="4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디자인</a:t>
            </a:r>
            <a:r>
              <a:rPr lang="en-US" altLang="ko-KR" sz="4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 Box 78"/>
          <p:cNvSpPr txBox="1">
            <a:spLocks noChangeArrowheads="1"/>
          </p:cNvSpPr>
          <p:nvPr/>
        </p:nvSpPr>
        <p:spPr bwMode="gray">
          <a:xfrm>
            <a:off x="809625" y="9571919"/>
            <a:ext cx="13258800" cy="87403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212849" tIns="106425" rIns="212849" bIns="106425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altLang="ko-KR" sz="5000" b="1" dirty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en-US" altLang="ko-KR" sz="5000" b="1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Harmony Project</a:t>
            </a:r>
            <a:endParaRPr lang="en-US" altLang="ko-KR" sz="5000" b="1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algn="just"/>
            <a:endParaRPr lang="en-US" altLang="ko-KR" sz="2000" b="1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kumimoji="0"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Harmony Project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는 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음악 분석 알고리즘을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이용하여 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음악 진행 상황을 분석하여 새로운 음악을 만들어주는 서비스이다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. </a:t>
            </a:r>
          </a:p>
          <a:p>
            <a:pPr marL="504825" algn="just">
              <a:buFont typeface="Wingdings" pitchFamily="2" charset="2"/>
              <a:buChar char="§"/>
            </a:pPr>
            <a:endParaRPr lang="en-US" altLang="ko-KR" sz="4400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정사각형 조각 하나 하나를 이으면서 기존 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input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에 대비해 새로운 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output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을 제공해주도록 한다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.</a:t>
            </a:r>
          </a:p>
          <a:p>
            <a:pPr marL="504825" algn="just">
              <a:buFont typeface="Wingdings" pitchFamily="2" charset="2"/>
              <a:buChar char="§"/>
            </a:pPr>
            <a:endParaRPr lang="en-US" altLang="ko-KR" sz="4400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  <a:sym typeface="Wingdings"/>
              </a:rPr>
              <a:t> 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  <a:sym typeface="Wingdings"/>
              </a:rPr>
              <a:t>SPA(Single web Page Application)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  <a:sym typeface="Wingdings"/>
              </a:rPr>
              <a:t>을 이용하여 사용자가 마치 웹이 아닌 게임을 하는 듯한 분위기를 조성하여 준다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  <a:sym typeface="Wingdings"/>
              </a:rPr>
              <a:t>.</a:t>
            </a:r>
            <a:endParaRPr kumimoji="0" lang="en-US" altLang="ko-KR" sz="4400" dirty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</p:txBody>
      </p:sp>
      <p:sp>
        <p:nvSpPr>
          <p:cNvPr id="63" name="Text Box 78"/>
          <p:cNvSpPr txBox="1">
            <a:spLocks noChangeArrowheads="1"/>
          </p:cNvSpPr>
          <p:nvPr/>
        </p:nvSpPr>
        <p:spPr bwMode="gray">
          <a:xfrm>
            <a:off x="17322904" y="9508118"/>
            <a:ext cx="13258800" cy="1074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212849" tIns="106425" rIns="212849" bIns="106425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altLang="ko-KR" sz="5000" b="1" dirty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5000" b="1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알고리즘</a:t>
            </a:r>
            <a:endParaRPr lang="en-US" altLang="ko-KR" sz="5000" b="1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altLang="ko-KR" sz="1000" b="1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914400" indent="-409575" algn="just">
              <a:buFont typeface="Wingdings" pitchFamily="2" charset="2"/>
              <a:buChar char="§"/>
            </a:pP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앞 마디와 뒤 마디의 화음을 비교하고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, 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솔로의 음 간격을 비교하여 적정한 마디를 집어넣었을 경우 점수를 추가한다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.</a:t>
            </a:r>
            <a:endParaRPr lang="en-US" altLang="ko-KR" sz="4400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504825" algn="just"/>
            <a:endParaRPr lang="en-US" altLang="ko-KR" sz="1000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914400" indent="-409575" algn="just">
              <a:buFont typeface="Wingdings" pitchFamily="2" charset="2"/>
              <a:buChar char="§"/>
            </a:pP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  <a:sym typeface="Wingdings"/>
              </a:rPr>
              <a:t>첫 마디와 끝 마디는 음악을 구성하는 장조의 화음으로 진행하여야 한다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  <a:sym typeface="Wingdings"/>
              </a:rPr>
              <a:t>.</a:t>
            </a:r>
            <a:endParaRPr lang="en-US" altLang="ko-KR" sz="1000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  <a:sym typeface="Wingdings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altLang="ko-KR" sz="5000" b="1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5000" b="1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서버</a:t>
            </a:r>
            <a:endParaRPr lang="en-US" altLang="ko-KR" sz="5000" b="1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altLang="ko-KR" sz="1000" b="1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Spring</a:t>
            </a:r>
            <a:r>
              <a:rPr lang="ko-KR" altLang="en-US" sz="4400" dirty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Framework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와 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Pivotal </a:t>
            </a:r>
            <a:r>
              <a:rPr lang="en-US" altLang="ko-KR" sz="4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tc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서버를 사용하였다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.</a:t>
            </a:r>
            <a:endParaRPr lang="en-US" altLang="ko-KR" sz="1000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en-US" altLang="ko-KR" sz="4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u</a:t>
            </a:r>
            <a:r>
              <a:rPr lang="en-US" altLang="ko-KR" sz="4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buntu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운영체제를 사용하였다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.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endParaRPr lang="en-US" altLang="ko-KR" sz="1000" dirty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altLang="ko-KR" sz="5000" b="1" dirty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5000" b="1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기타 특징</a:t>
            </a:r>
            <a:endParaRPr lang="en-US" altLang="ko-KR" sz="5000" b="1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altLang="ko-KR" sz="1000" b="1" dirty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 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공유 및 다운로드 화면이 존재한다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.</a:t>
            </a:r>
          </a:p>
          <a:p>
            <a:pPr marL="504825" algn="just">
              <a:buFont typeface="Wingdings" pitchFamily="2" charset="2"/>
              <a:buChar char="§"/>
            </a:pPr>
            <a:endParaRPr lang="en-US" altLang="ko-KR" sz="1000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1058863" indent="-554038" algn="just">
              <a:buFont typeface="Wingdings" pitchFamily="2" charset="2"/>
              <a:buChar char="§"/>
            </a:pP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간단한 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UX / UI 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구조로 사용자들이 쉽게 사용하도록 되어 있다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.</a:t>
            </a:r>
            <a:endParaRPr lang="en-US" altLang="ko-KR" sz="4400" dirty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</p:txBody>
      </p:sp>
      <p:sp>
        <p:nvSpPr>
          <p:cNvPr id="98" name="Text Box 78"/>
          <p:cNvSpPr txBox="1">
            <a:spLocks noChangeArrowheads="1"/>
          </p:cNvSpPr>
          <p:nvPr/>
        </p:nvSpPr>
        <p:spPr bwMode="gray">
          <a:xfrm>
            <a:off x="809625" y="23941823"/>
            <a:ext cx="13258800" cy="1114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212849" tIns="106425" rIns="212849" bIns="106425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altLang="ko-KR" sz="5000" b="1" dirty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5000" b="1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자기주도적 학습</a:t>
            </a:r>
            <a:endParaRPr lang="en-US" altLang="ko-KR" sz="5000" b="1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altLang="ko-KR" sz="1000" b="1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914400" indent="-409575" algn="just">
              <a:buFont typeface="Wingdings" pitchFamily="2" charset="2"/>
              <a:buChar char="§"/>
            </a:pP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비용 때문에 음악 학습이 불가한 사용자들에게 자기주도적으로 학습을 할 수 있게 해준다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.</a:t>
            </a:r>
            <a:endParaRPr lang="en-US" altLang="ko-KR" sz="1000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504825" algn="just"/>
            <a:endParaRPr lang="en-US" altLang="ko-KR" sz="1000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  <a:sym typeface="Wingdings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altLang="ko-KR" sz="5000" b="1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5000" b="1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새로운 음악 생성</a:t>
            </a:r>
            <a:endParaRPr lang="en-US" altLang="ko-KR" sz="5000" b="1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altLang="ko-KR" sz="1000" b="1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사용자는 기존의 입력을 이용하여 새로운 결과물을 생산할 수 있다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.</a:t>
            </a:r>
          </a:p>
          <a:p>
            <a:pPr marL="504825" algn="just">
              <a:buFont typeface="Wingdings" pitchFamily="2" charset="2"/>
              <a:buChar char="§"/>
            </a:pPr>
            <a:endParaRPr lang="en-US" altLang="ko-KR" sz="1000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endParaRPr lang="en-US" altLang="ko-KR" sz="1000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altLang="ko-KR" sz="5000" b="1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5000" b="1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학습의 즐거움 선사</a:t>
            </a:r>
            <a:endParaRPr lang="en-US" altLang="ko-KR" sz="5000" b="1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altLang="ko-KR" sz="1000" b="1" dirty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이러한 학습을 통해 </a:t>
            </a:r>
            <a:r>
              <a:rPr lang="ko-KR" altLang="en-US" sz="4400" dirty="0" err="1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화성학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, 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혹은 음악 작곡 패턴에 대한 기본적인 지식을 즐겁게 쌓을 수 있다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ko-KR" sz="5000" b="1" dirty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5000" b="1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페이지 공유를 통한 소통</a:t>
            </a:r>
            <a:endParaRPr lang="en-US" altLang="ko-KR" sz="5000" b="1" dirty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altLang="ko-KR" sz="1000" b="1" dirty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완성한 음악의 공유를 통해 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SNS </a:t>
            </a:r>
            <a:r>
              <a:rPr lang="ko-KR" altLang="en-US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등으로 다른 사용자들에게 자신이 제작한 것과 점수를 알릴 수 있다</a:t>
            </a:r>
            <a:r>
              <a:rPr lang="en-US" altLang="ko-KR" sz="4400" dirty="0" smtClean="0">
                <a:latin typeface="HY목각파임B" panose="02030600000101010101" pitchFamily="18" charset="-127"/>
                <a:ea typeface="HY목각파임B" panose="02030600000101010101" pitchFamily="18" charset="-127"/>
                <a:cs typeface="Times New Roman" pitchFamily="18" charset="0"/>
              </a:rPr>
              <a:t>.</a:t>
            </a:r>
            <a:endParaRPr lang="en-US" altLang="ko-KR" sz="4400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endParaRPr lang="en-US" altLang="ko-KR" sz="4400" dirty="0" smtClean="0">
              <a:latin typeface="HY목각파임B" panose="02030600000101010101" pitchFamily="18" charset="-127"/>
              <a:ea typeface="HY목각파임B" panose="02030600000101010101" pitchFamily="18" charset="-127"/>
              <a:cs typeface="Times New Roman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396" y="20535900"/>
            <a:ext cx="16387114" cy="926185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3356560" y="8060317"/>
            <a:ext cx="8164930" cy="14478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 요</a:t>
            </a:r>
            <a:endParaRPr lang="ko-KR" altLang="en-US" sz="7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404453" y="8038907"/>
            <a:ext cx="11350040" cy="14478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  <a:r>
              <a:rPr lang="en-US" altLang="ko-KR" sz="7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서버 및 사용 기술</a:t>
            </a:r>
            <a:endParaRPr lang="ko-KR" altLang="en-US" sz="7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56560" y="22411476"/>
            <a:ext cx="8164930" cy="14478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Harmony </a:t>
            </a:r>
            <a:r>
              <a:rPr lang="ko-KR" altLang="en-US" sz="7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7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614" y="30822900"/>
            <a:ext cx="16486422" cy="927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235</Words>
  <Application>Microsoft Office PowerPoint</Application>
  <PresentationFormat>사용자 지정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HY목각파임B</vt:lpstr>
      <vt:lpstr>HY헤드라인M</vt:lpstr>
      <vt:lpstr>나눔고딕</vt:lpstr>
      <vt:lpstr>맑은 고딕</vt:lpstr>
      <vt:lpstr>Arial</vt:lpstr>
      <vt:lpstr>Times New Roman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</dc:creator>
  <cp:lastModifiedBy>황보성우</cp:lastModifiedBy>
  <cp:revision>158</cp:revision>
  <dcterms:created xsi:type="dcterms:W3CDTF">2012-10-21T10:38:19Z</dcterms:created>
  <dcterms:modified xsi:type="dcterms:W3CDTF">2015-06-08T15:10:25Z</dcterms:modified>
</cp:coreProperties>
</file>