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2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D6815-FC92-485B-B1C7-07B78AC2465A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1E174-F4A3-4382-9107-EE505FCFA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9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Square1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7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3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2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square4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8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5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2d4c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0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spiral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E174-F4A3-4382-9107-EE505FCFA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5E72F-76DE-4BAC-9D84-AAC57714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400E6-EC81-48E8-93BC-3A6AF581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47E1-0EA8-4F66-99BC-B770BA9C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AEC90-AE45-44EA-A64E-D7802B74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37493-5306-4B72-96F6-46C3B562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E1241-06B9-4791-A165-278971E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AC52E-596A-4314-AD5C-FAB9495A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45BFB-0D9A-4755-AAA5-A6534EBA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CE146-5A0E-4F1F-96A2-1490966B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9A32-C060-4E9F-81ED-31C33F1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1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64C81-4EF0-42CA-B116-8856A9058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9B522-5C7B-4A9D-8C28-9290AC40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FDF3D-E8A6-400B-A9E1-41C5FE85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654CB-A42C-44BE-A053-66EB382B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451C8-70AF-4816-9EFB-51DB9EA7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E2FFD-106C-47F3-8CB1-AB6BEB5E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311E4-6A4E-4B16-AAF5-8FF071D4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B97D6-4BF2-425A-A32A-C262D40F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B177E-94C8-43A2-A4EC-394DDCB6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AC16C-2BE2-4F75-AEFB-985D7965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17D0B-DDC1-4A90-9B51-130F8389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61B91-BF5D-4BCD-BC52-C9A14A11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D0FB4-473E-43DD-B646-27225A2D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F3388-91A8-4CC2-AE04-3ADE682F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43337-E0C4-4035-A11A-D9FFFEE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4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E583-88FB-427E-A47E-8A26DA1F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EA338-FE46-4F29-B8DE-BCB5EEB3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FABB7-F489-4EB8-80F1-E94107A3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0D3C0-747D-4EAB-990A-42B43DD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D5367-8F0E-4812-A828-680735A7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F2BA0-496E-4F74-9C48-3D56540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5EB2B-B966-4F86-9921-0F6D3AAA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321B0-6CBA-4C95-BF09-D18B6C4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B2F4E-14B8-4B10-AA54-F02EBE74E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91CB8A-A763-4D3D-BCDA-DF65FA273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BEA8F5-1258-41DC-AADC-BCE73DE4C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86ACCF-E29F-4E62-B812-C811963A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E67B2-FD51-4706-B32F-DEE1D52A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E9833-1E45-4531-AC1D-1AEA125C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8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276F7-56D9-41D4-992A-A77B44D9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9044B-EA0C-45C8-940D-D47076F5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0444E0-A087-4ECE-AEE5-2C9D328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A68F27-8255-4551-AD0E-530CEBAE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33C30-E710-4DB3-AE11-3BC11526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5DDCB-12F8-42D9-B842-FBB8DEB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14A7D-307F-480F-B07B-CB5FE280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BFA9C-AA49-4BC4-A66E-2F932DDF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BF782-3B67-4C1E-9632-C7F1515F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79E07-680D-475C-AEC7-DEB9D0E2E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C5D09-5E81-40CF-ADFC-EC6DBAEE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1CBA6-3368-473F-BC72-41B52189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10EDC-09B5-40E9-8E6D-FD82493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D0D5-8800-42DE-B8F5-92468852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87F0B-FB58-4C30-9F0E-1751F6BC8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2CEC3-E04E-4F93-B8C7-7D3E184F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66351-4580-4D16-B0C3-6AB231D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35E38-FB1B-4055-827D-E9C8AD1B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2BDBC-0241-4F3F-B57A-DD1745E6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6C750-5869-4E8D-95FB-C779DF7B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308EC-7925-46FD-BED2-21A60B4D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D9409-2B35-4DA1-AA95-A7952C434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FB6E-401B-4E01-8A42-B3815872C260}" type="datetimeFigureOut">
              <a:rPr lang="zh-CN" altLang="en-US" smtClean="0"/>
              <a:t>2022-05-21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B2AF6-877C-4017-B890-4966FAAF4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C849A-C7F2-4F88-B538-A0F688C6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57E2-D1FF-4997-A666-9B91077A0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ED18EE8-23A0-4B95-AA21-82C10F6B050D}"/>
              </a:ext>
            </a:extLst>
          </p:cNvPr>
          <p:cNvGrpSpPr/>
          <p:nvPr/>
        </p:nvGrpSpPr>
        <p:grpSpPr>
          <a:xfrm>
            <a:off x="116043" y="-126983"/>
            <a:ext cx="11847357" cy="4572000"/>
            <a:chOff x="116043" y="-126983"/>
            <a:chExt cx="11847357" cy="4572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36B23E-5BD4-4A29-9971-1443C0D4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43" y="-126983"/>
              <a:ext cx="6096000" cy="457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C09730-3A3F-4264-8E68-C5FEFF9F7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0" y="-126983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5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C4038C-F2DF-4EA3-B8DA-9AE6C2782566}"/>
              </a:ext>
            </a:extLst>
          </p:cNvPr>
          <p:cNvGrpSpPr/>
          <p:nvPr/>
        </p:nvGrpSpPr>
        <p:grpSpPr>
          <a:xfrm>
            <a:off x="0" y="-277238"/>
            <a:ext cx="12192000" cy="4572000"/>
            <a:chOff x="0" y="-277238"/>
            <a:chExt cx="12192000" cy="4572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87E09E9-4589-4C3B-A861-03683040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77238"/>
              <a:ext cx="6096000" cy="457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27A5AC2-2BD6-485A-8805-1464D886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-277238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7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A1F81DD-B4AA-42FF-8E11-E18ED2650ABF}"/>
              </a:ext>
            </a:extLst>
          </p:cNvPr>
          <p:cNvGrpSpPr/>
          <p:nvPr/>
        </p:nvGrpSpPr>
        <p:grpSpPr>
          <a:xfrm>
            <a:off x="-142672" y="462063"/>
            <a:ext cx="12192000" cy="4572000"/>
            <a:chOff x="-142672" y="462063"/>
            <a:chExt cx="12192000" cy="4572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BFE8BF1-2696-443C-A7C5-17469383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2672" y="462063"/>
              <a:ext cx="6096000" cy="457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4E0DA4-8BCB-48BF-9FE9-3029CBD90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328" y="462063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5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5442386-FE60-437F-903E-3DED7D8822B6}"/>
              </a:ext>
            </a:extLst>
          </p:cNvPr>
          <p:cNvGrpSpPr/>
          <p:nvPr/>
        </p:nvGrpSpPr>
        <p:grpSpPr>
          <a:xfrm>
            <a:off x="-862520" y="-802532"/>
            <a:ext cx="12192000" cy="4572000"/>
            <a:chOff x="-862520" y="-802532"/>
            <a:chExt cx="12192000" cy="4572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D4E9F2D-8F2E-4B43-9A60-85848C1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2520" y="-802532"/>
              <a:ext cx="6096000" cy="457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8C8407-847F-44DA-9FE1-59A4887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3480" y="-802532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58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A9034E-226F-4A67-AD4E-42EB5DCC11E9}"/>
              </a:ext>
            </a:extLst>
          </p:cNvPr>
          <p:cNvGrpSpPr/>
          <p:nvPr/>
        </p:nvGrpSpPr>
        <p:grpSpPr>
          <a:xfrm>
            <a:off x="275302" y="-44247"/>
            <a:ext cx="9497962" cy="3664974"/>
            <a:chOff x="275302" y="-44247"/>
            <a:chExt cx="9497962" cy="366497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7AB7350-0FF2-43AF-BE3E-A833EB71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302" y="-44247"/>
              <a:ext cx="4611330" cy="345849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EDEA5E3-221F-4767-A99E-39D41F5B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6632" y="-44247"/>
              <a:ext cx="4886632" cy="3664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82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179910-94CB-48B4-98AF-E840F231799E}"/>
              </a:ext>
            </a:extLst>
          </p:cNvPr>
          <p:cNvGrpSpPr/>
          <p:nvPr/>
        </p:nvGrpSpPr>
        <p:grpSpPr>
          <a:xfrm>
            <a:off x="648929" y="867696"/>
            <a:ext cx="9773262" cy="3664974"/>
            <a:chOff x="648929" y="867696"/>
            <a:chExt cx="9773262" cy="366497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5CE1049-8573-43DE-97C3-5EBD651F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29" y="867696"/>
              <a:ext cx="4886632" cy="366497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5112C20-8E7D-4241-8B14-88966261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5560" y="867696"/>
              <a:ext cx="4886631" cy="36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63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D17075-1295-4E29-B394-2075D3D75977}"/>
              </a:ext>
            </a:extLst>
          </p:cNvPr>
          <p:cNvGrpSpPr/>
          <p:nvPr/>
        </p:nvGrpSpPr>
        <p:grpSpPr>
          <a:xfrm>
            <a:off x="786581" y="533400"/>
            <a:ext cx="12192000" cy="4572000"/>
            <a:chOff x="786581" y="533400"/>
            <a:chExt cx="12192000" cy="4572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027C0D0-D65E-4F5E-B6B0-E8FDF86B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81" y="533400"/>
              <a:ext cx="6096000" cy="457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2F70075-16FC-4286-B7DF-52357E2B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2581" y="533400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59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E12158C-5A43-4C3F-BF6F-E7BFA0AA68B4}"/>
              </a:ext>
            </a:extLst>
          </p:cNvPr>
          <p:cNvGrpSpPr/>
          <p:nvPr/>
        </p:nvGrpSpPr>
        <p:grpSpPr>
          <a:xfrm>
            <a:off x="78658" y="592393"/>
            <a:ext cx="12113342" cy="4572000"/>
            <a:chOff x="78658" y="592393"/>
            <a:chExt cx="12113342" cy="4572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8AD0704-90D9-40AF-B71C-DDCCD90F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8" y="592393"/>
              <a:ext cx="6096000" cy="457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0937C31-C58E-4FF6-8488-45018A03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592393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3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</Words>
  <Application>Microsoft Office PowerPoint</Application>
  <PresentationFormat>宽屏</PresentationFormat>
  <Paragraphs>16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闫浩霖</dc:creator>
  <cp:lastModifiedBy>闫浩霖</cp:lastModifiedBy>
  <cp:revision>9</cp:revision>
  <dcterms:created xsi:type="dcterms:W3CDTF">2022-05-20T15:25:45Z</dcterms:created>
  <dcterms:modified xsi:type="dcterms:W3CDTF">2022-05-21T01:55:43Z</dcterms:modified>
</cp:coreProperties>
</file>