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877000" y="876750"/>
            <a:ext cx="1327200" cy="1327200"/>
          </a:xfrm>
          <a:prstGeom prst="halfFrame">
            <a:avLst>
              <a:gd fmla="val 14481" name="adj1"/>
              <a:gd fmla="val 15860" name="adj2"/>
            </a:avLst>
          </a:prstGeom>
          <a:solidFill>
            <a:srgbClr val="04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4939800" y="2939550"/>
            <a:ext cx="1327200" cy="1327200"/>
          </a:xfrm>
          <a:prstGeom prst="halfFrame">
            <a:avLst>
              <a:gd fmla="val 14481" name="adj1"/>
              <a:gd fmla="val 15860" name="adj2"/>
            </a:avLst>
          </a:prstGeom>
          <a:solidFill>
            <a:srgbClr val="04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277200" y="2093100"/>
            <a:ext cx="2589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Economica"/>
                <a:ea typeface="Economica"/>
                <a:cs typeface="Economica"/>
                <a:sym typeface="Economica"/>
              </a:rPr>
              <a:t>RITMO</a:t>
            </a:r>
            <a:endParaRPr sz="6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4675" y="4455025"/>
            <a:ext cx="4013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Jorge Gutiérrez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Filtrado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Filtro Paso Bajo: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Primer Orden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Pasivo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Fc = 1600Hz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Se encarga de transformar la señal PWM en un valor analógico.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50238" l="0" r="0" t="0"/>
          <a:stretch/>
        </p:blipFill>
        <p:spPr>
          <a:xfrm>
            <a:off x="3717525" y="1225225"/>
            <a:ext cx="5114775" cy="1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Filtrado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Filtro Paso Alto: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Primer Orden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Pasivo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componente DC de la señal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La señal digital varía entre [0,5]V, mientras que la salida sobre [-2.5,2.5]V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00" y="1225224"/>
            <a:ext cx="4161800" cy="2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Salida de audio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Conector jack estereo de 3 pines: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Canal Derecho Audio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Canal Izquierdo Audio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GND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Puede cortarse una traza en la PCB para salida mono.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0" y="1225225"/>
            <a:ext cx="27813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Programación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Ritmo está preparado para ser 											programado mediante el IDE Arduino.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Conector SPI para quemar el 									bootloader.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Conector UART.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46" y="1225225"/>
            <a:ext cx="4157650" cy="24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Alimentación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Voltaje de entrada: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Conector DC: [7-30]V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Conector de programación: 5V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47" y="1225225"/>
            <a:ext cx="4032950" cy="3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Botones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Conectados a una resistencia pull-up 										interna para simplificar el esquema y ahorrar								componentes.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68" y="1225225"/>
            <a:ext cx="35017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¿Por qué SMD?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Aprender a soldar SMD es aprender a desarrollar productos más profesionales.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componentes SMD te proporciona más espacio que con componentes convencionales, pudiendo hacer diseños mucho más complejos.				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taller utilizamos la medida 1206” para los componentes pasivos, lo suficientemente grande como para empezar sin causar problemas.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Hacking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Cargar todo tipo de sonidos a Ritmo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Ajustar con un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potenciómetro el periodo de interrupción del TIMER1, esto cambiará el tono de los sonidos.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una sincronización de reloj mediante interrupciones.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 Poder sincronizar varios dispositivos y sumar sus sonidos.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Sintetizador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07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Un sintetizador es un dispositivo electrónico capaz de generar señales eléctricas, que mediante un altavoz o auriculares son convertidas en sonido.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75" y="2298550"/>
            <a:ext cx="4693425" cy="2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Tipos de síntesis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Los sintetizadores usan varios métodos para generar una señal, entre las más populares técnicas de síntesis están: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Síntesis aditiva 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Síntesis sustractiva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Modulación de frecuencia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Muestras de sonido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Funcionamiento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ANALÓGICO.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 Principios del siglo XX. Los sintetizadores más conocidos lo son. Se siguen fabricando hoy en día nuevos sistemas basados en circuitos integrados analógicos.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DIGITAL.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Finales de los años 70. Inicio de la popularización en la música. Su flexibilidad es su característica más importante.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Hoy en día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Actualmente el mercado de los sistemas de síntesis es extraordinariamente extenso, puedes encontrar dispositivos tanto analógicos como digitales.				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Hay multitud de tipos de dispositivo, puedes escoger lo que más se adapte a tu estilo.																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Gran comunidad de aficionados al sonido, al hacking y al DIY dentro de los sintetizadores.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24137" r="24766" t="0"/>
          <a:stretch/>
        </p:blipFill>
        <p:spPr>
          <a:xfrm>
            <a:off x="2142663" y="1800950"/>
            <a:ext cx="1570375" cy="30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311700" y="105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Inspiración previa a Ritmo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452763" y="1024814"/>
            <a:ext cx="2950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Pocket Operator 12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19388" r="20623" t="0"/>
          <a:stretch/>
        </p:blipFill>
        <p:spPr>
          <a:xfrm>
            <a:off x="5412000" y="1914650"/>
            <a:ext cx="1813700" cy="30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358800" y="1137636"/>
            <a:ext cx="1866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Bleep Drum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804050" y="1480375"/>
            <a:ext cx="2247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Teenage Engineering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662850" y="1449513"/>
            <a:ext cx="1258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Beep Labs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¿Qué es Ritmo?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Ritmo es un dispositivo basado en Arduino que funciona lanzando muestras de sonido pre-grabadas contenidas en tablas.								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la producción de sonidos tanto en modo live como en forma 				de secuencia.																	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Open Source, fácil de hackear, y extremadamente barato.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7623" l="22901" r="27549" t="23822"/>
          <a:stretch/>
        </p:blipFill>
        <p:spPr>
          <a:xfrm>
            <a:off x="7472525" y="2516975"/>
            <a:ext cx="1303574" cy="24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Cómo</a:t>
            </a: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 genera sonido Ritmo?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Ritmo genera las señales de audio mediante PWM (Pulse Width Modulation)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Ritmo lee el valor de la tabla del instrumento que corresponda cada interrupción del TIMER1. Este valor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leído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se convierte en un valor de ciclo de trabajo en la señal de salida.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Esta señal de frecuencia constante y ciclo de trabajo variable es filtrada para obtener una señal de salida analógica y acoplada en AC.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PWM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valor leído de la tabla se convierte en un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ciclo de trabajo en la señal de salida.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La resolución es de 8 bits (256 Valores).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375" y="1225225"/>
            <a:ext cx="3601916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